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2" r:id="rId2"/>
    <p:sldMasterId id="2147483675" r:id="rId3"/>
  </p:sldMasterIdLst>
  <p:notesMasterIdLst>
    <p:notesMasterId r:id="rId21"/>
  </p:notesMasterIdLst>
  <p:sldIdLst>
    <p:sldId id="256" r:id="rId4"/>
    <p:sldId id="257" r:id="rId5"/>
    <p:sldId id="258" r:id="rId6"/>
    <p:sldId id="259" r:id="rId7"/>
    <p:sldId id="260" r:id="rId8"/>
    <p:sldId id="271" r:id="rId9"/>
    <p:sldId id="262" r:id="rId10"/>
    <p:sldId id="272" r:id="rId11"/>
    <p:sldId id="263" r:id="rId12"/>
    <p:sldId id="264" r:id="rId13"/>
    <p:sldId id="266" r:id="rId14"/>
    <p:sldId id="267" r:id="rId15"/>
    <p:sldId id="270" r:id="rId16"/>
    <p:sldId id="273" r:id="rId17"/>
    <p:sldId id="274" r:id="rId18"/>
    <p:sldId id="268" r:id="rId19"/>
    <p:sldId id="269" r:id="rId20"/>
  </p:sldIdLst>
  <p:sldSz cx="10080625" cy="7559675"/>
  <p:notesSz cx="7772400" cy="10058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hM7wmyHro+Qw5wndZST3IH8+Ii3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121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customschemas.google.com/relationships/presentationmetadata" Target="meta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m Shere" userId="f6534c48651beb96" providerId="LiveId" clId="{E68EC34A-9B97-4903-B8EA-B4D5B81CE42D}"/>
    <pc:docChg chg="undo custSel addSld delSld modSld">
      <pc:chgData name="Shivam Shere" userId="f6534c48651beb96" providerId="LiveId" clId="{E68EC34A-9B97-4903-B8EA-B4D5B81CE42D}" dt="2025-04-14T19:48:20.526" v="695" actId="1076"/>
      <pc:docMkLst>
        <pc:docMk/>
      </pc:docMkLst>
      <pc:sldChg chg="addSp delSp modSp mod">
        <pc:chgData name="Shivam Shere" userId="f6534c48651beb96" providerId="LiveId" clId="{E68EC34A-9B97-4903-B8EA-B4D5B81CE42D}" dt="2025-04-14T19:48:20.526" v="695" actId="1076"/>
        <pc:sldMkLst>
          <pc:docMk/>
          <pc:sldMk cId="0" sldId="256"/>
        </pc:sldMkLst>
        <pc:spChg chg="add mod">
          <ac:chgData name="Shivam Shere" userId="f6534c48651beb96" providerId="LiveId" clId="{E68EC34A-9B97-4903-B8EA-B4D5B81CE42D}" dt="2025-04-14T19:48:20.526" v="695" actId="1076"/>
          <ac:spMkLst>
            <pc:docMk/>
            <pc:sldMk cId="0" sldId="256"/>
            <ac:spMk id="2" creationId="{E78C7FF4-8FCC-06F8-E5BF-97108F2C8333}"/>
          </ac:spMkLst>
        </pc:spChg>
        <pc:spChg chg="add del mod">
          <ac:chgData name="Shivam Shere" userId="f6534c48651beb96" providerId="LiveId" clId="{E68EC34A-9B97-4903-B8EA-B4D5B81CE42D}" dt="2025-04-14T19:44:36.255" v="609" actId="21"/>
          <ac:spMkLst>
            <pc:docMk/>
            <pc:sldMk cId="0" sldId="256"/>
            <ac:spMk id="277" creationId="{00000000-0000-0000-0000-000000000000}"/>
          </ac:spMkLst>
        </pc:spChg>
      </pc:sldChg>
      <pc:sldChg chg="modSp mod">
        <pc:chgData name="Shivam Shere" userId="f6534c48651beb96" providerId="LiveId" clId="{E68EC34A-9B97-4903-B8EA-B4D5B81CE42D}" dt="2025-04-14T19:48:03.822" v="694" actId="1076"/>
        <pc:sldMkLst>
          <pc:docMk/>
          <pc:sldMk cId="0" sldId="257"/>
        </pc:sldMkLst>
        <pc:spChg chg="mod">
          <ac:chgData name="Shivam Shere" userId="f6534c48651beb96" providerId="LiveId" clId="{E68EC34A-9B97-4903-B8EA-B4D5B81CE42D}" dt="2025-04-11T17:45:09.169" v="12" actId="1076"/>
          <ac:spMkLst>
            <pc:docMk/>
            <pc:sldMk cId="0" sldId="257"/>
            <ac:spMk id="282" creationId="{00000000-0000-0000-0000-000000000000}"/>
          </ac:spMkLst>
        </pc:spChg>
        <pc:spChg chg="mod">
          <ac:chgData name="Shivam Shere" userId="f6534c48651beb96" providerId="LiveId" clId="{E68EC34A-9B97-4903-B8EA-B4D5B81CE42D}" dt="2025-04-11T17:45:49.569" v="22" actId="20577"/>
          <ac:spMkLst>
            <pc:docMk/>
            <pc:sldMk cId="0" sldId="257"/>
            <ac:spMk id="283" creationId="{00000000-0000-0000-0000-000000000000}"/>
          </ac:spMkLst>
        </pc:spChg>
        <pc:spChg chg="mod">
          <ac:chgData name="Shivam Shere" userId="f6534c48651beb96" providerId="LiveId" clId="{E68EC34A-9B97-4903-B8EA-B4D5B81CE42D}" dt="2025-04-14T19:48:03.822" v="694" actId="1076"/>
          <ac:spMkLst>
            <pc:docMk/>
            <pc:sldMk cId="0" sldId="257"/>
            <ac:spMk id="284" creationId="{00000000-0000-0000-0000-000000000000}"/>
          </ac:spMkLst>
        </pc:spChg>
      </pc:sldChg>
      <pc:sldChg chg="modSp mod">
        <pc:chgData name="Shivam Shere" userId="f6534c48651beb96" providerId="LiveId" clId="{E68EC34A-9B97-4903-B8EA-B4D5B81CE42D}" dt="2025-04-12T14:34:44.895" v="598" actId="1076"/>
        <pc:sldMkLst>
          <pc:docMk/>
          <pc:sldMk cId="0" sldId="260"/>
        </pc:sldMkLst>
        <pc:spChg chg="mod">
          <ac:chgData name="Shivam Shere" userId="f6534c48651beb96" providerId="LiveId" clId="{E68EC34A-9B97-4903-B8EA-B4D5B81CE42D}" dt="2025-04-12T14:01:28.512" v="54" actId="255"/>
          <ac:spMkLst>
            <pc:docMk/>
            <pc:sldMk cId="0" sldId="260"/>
            <ac:spMk id="303" creationId="{00000000-0000-0000-0000-000000000000}"/>
          </ac:spMkLst>
        </pc:spChg>
        <pc:spChg chg="mod">
          <ac:chgData name="Shivam Shere" userId="f6534c48651beb96" providerId="LiveId" clId="{E68EC34A-9B97-4903-B8EA-B4D5B81CE42D}" dt="2025-04-12T14:34:31.913" v="596" actId="27636"/>
          <ac:spMkLst>
            <pc:docMk/>
            <pc:sldMk cId="0" sldId="260"/>
            <ac:spMk id="304" creationId="{00000000-0000-0000-0000-000000000000}"/>
          </ac:spMkLst>
        </pc:spChg>
        <pc:spChg chg="mod">
          <ac:chgData name="Shivam Shere" userId="f6534c48651beb96" providerId="LiveId" clId="{E68EC34A-9B97-4903-B8EA-B4D5B81CE42D}" dt="2025-04-12T14:34:42.265" v="597" actId="1076"/>
          <ac:spMkLst>
            <pc:docMk/>
            <pc:sldMk cId="0" sldId="260"/>
            <ac:spMk id="307" creationId="{00000000-0000-0000-0000-000000000000}"/>
          </ac:spMkLst>
        </pc:spChg>
        <pc:picChg chg="mod">
          <ac:chgData name="Shivam Shere" userId="f6534c48651beb96" providerId="LiveId" clId="{E68EC34A-9B97-4903-B8EA-B4D5B81CE42D}" dt="2025-04-12T14:34:44.895" v="598" actId="1076"/>
          <ac:picMkLst>
            <pc:docMk/>
            <pc:sldMk cId="0" sldId="260"/>
            <ac:picMk id="305" creationId="{00000000-0000-0000-0000-000000000000}"/>
          </ac:picMkLst>
        </pc:picChg>
        <pc:picChg chg="mod">
          <ac:chgData name="Shivam Shere" userId="f6534c48651beb96" providerId="LiveId" clId="{E68EC34A-9B97-4903-B8EA-B4D5B81CE42D}" dt="2025-04-12T14:33:54.890" v="556" actId="14100"/>
          <ac:picMkLst>
            <pc:docMk/>
            <pc:sldMk cId="0" sldId="260"/>
            <ac:picMk id="306" creationId="{00000000-0000-0000-0000-000000000000}"/>
          </ac:picMkLst>
        </pc:picChg>
      </pc:sldChg>
      <pc:sldChg chg="modSp mod">
        <pc:chgData name="Shivam Shere" userId="f6534c48651beb96" providerId="LiveId" clId="{E68EC34A-9B97-4903-B8EA-B4D5B81CE42D}" dt="2025-04-12T14:33:28.763" v="554" actId="20577"/>
        <pc:sldMkLst>
          <pc:docMk/>
          <pc:sldMk cId="0" sldId="262"/>
        </pc:sldMkLst>
        <pc:spChg chg="mod">
          <ac:chgData name="Shivam Shere" userId="f6534c48651beb96" providerId="LiveId" clId="{E68EC34A-9B97-4903-B8EA-B4D5B81CE42D}" dt="2025-04-12T14:33:28.763" v="554" actId="20577"/>
          <ac:spMkLst>
            <pc:docMk/>
            <pc:sldMk cId="0" sldId="262"/>
            <ac:spMk id="319" creationId="{00000000-0000-0000-0000-000000000000}"/>
          </ac:spMkLst>
        </pc:spChg>
      </pc:sldChg>
      <pc:sldChg chg="modSp mod">
        <pc:chgData name="Shivam Shere" userId="f6534c48651beb96" providerId="LiveId" clId="{E68EC34A-9B97-4903-B8EA-B4D5B81CE42D}" dt="2025-04-12T14:33:10.503" v="552" actId="14100"/>
        <pc:sldMkLst>
          <pc:docMk/>
          <pc:sldMk cId="0" sldId="263"/>
        </pc:sldMkLst>
        <pc:picChg chg="mod">
          <ac:chgData name="Shivam Shere" userId="f6534c48651beb96" providerId="LiveId" clId="{E68EC34A-9B97-4903-B8EA-B4D5B81CE42D}" dt="2025-04-12T14:33:10.503" v="552" actId="14100"/>
          <ac:picMkLst>
            <pc:docMk/>
            <pc:sldMk cId="0" sldId="263"/>
            <ac:picMk id="2" creationId="{2D4A914D-FECB-A043-FD04-307E9CD47255}"/>
          </ac:picMkLst>
        </pc:picChg>
      </pc:sldChg>
      <pc:sldChg chg="modSp mod">
        <pc:chgData name="Shivam Shere" userId="f6534c48651beb96" providerId="LiveId" clId="{E68EC34A-9B97-4903-B8EA-B4D5B81CE42D}" dt="2025-04-12T14:33:01.260" v="551" actId="14100"/>
        <pc:sldMkLst>
          <pc:docMk/>
          <pc:sldMk cId="0" sldId="264"/>
        </pc:sldMkLst>
        <pc:picChg chg="mod">
          <ac:chgData name="Shivam Shere" userId="f6534c48651beb96" providerId="LiveId" clId="{E68EC34A-9B97-4903-B8EA-B4D5B81CE42D}" dt="2025-04-12T14:33:01.260" v="551" actId="14100"/>
          <ac:picMkLst>
            <pc:docMk/>
            <pc:sldMk cId="0" sldId="264"/>
            <ac:picMk id="2" creationId="{661DC0A9-CDD0-EEBE-687B-90EF3DE2C272}"/>
          </ac:picMkLst>
        </pc:picChg>
      </pc:sldChg>
      <pc:sldChg chg="modSp mod">
        <pc:chgData name="Shivam Shere" userId="f6534c48651beb96" providerId="LiveId" clId="{E68EC34A-9B97-4903-B8EA-B4D5B81CE42D}" dt="2025-04-11T15:17:48.204" v="3" actId="1076"/>
        <pc:sldMkLst>
          <pc:docMk/>
          <pc:sldMk cId="0" sldId="266"/>
        </pc:sldMkLst>
        <pc:picChg chg="mod">
          <ac:chgData name="Shivam Shere" userId="f6534c48651beb96" providerId="LiveId" clId="{E68EC34A-9B97-4903-B8EA-B4D5B81CE42D}" dt="2025-04-11T15:17:48.204" v="3" actId="1076"/>
          <ac:picMkLst>
            <pc:docMk/>
            <pc:sldMk cId="0" sldId="266"/>
            <ac:picMk id="2" creationId="{B9B59092-F460-EE06-2D88-A727FF72AF9F}"/>
          </ac:picMkLst>
        </pc:picChg>
      </pc:sldChg>
      <pc:sldChg chg="modSp mod">
        <pc:chgData name="Shivam Shere" userId="f6534c48651beb96" providerId="LiveId" clId="{E68EC34A-9B97-4903-B8EA-B4D5B81CE42D}" dt="2025-04-11T15:17:55.889" v="4" actId="14100"/>
        <pc:sldMkLst>
          <pc:docMk/>
          <pc:sldMk cId="0" sldId="267"/>
        </pc:sldMkLst>
        <pc:picChg chg="mod">
          <ac:chgData name="Shivam Shere" userId="f6534c48651beb96" providerId="LiveId" clId="{E68EC34A-9B97-4903-B8EA-B4D5B81CE42D}" dt="2025-04-11T15:17:55.889" v="4" actId="14100"/>
          <ac:picMkLst>
            <pc:docMk/>
            <pc:sldMk cId="0" sldId="267"/>
            <ac:picMk id="2" creationId="{C4C8B180-F6D1-A60D-4A8A-064ADC961F9E}"/>
          </ac:picMkLst>
        </pc:picChg>
      </pc:sldChg>
      <pc:sldChg chg="modSp mod">
        <pc:chgData name="Shivam Shere" userId="f6534c48651beb96" providerId="LiveId" clId="{E68EC34A-9B97-4903-B8EA-B4D5B81CE42D}" dt="2025-04-11T15:18:16.059" v="8" actId="14100"/>
        <pc:sldMkLst>
          <pc:docMk/>
          <pc:sldMk cId="2937007764" sldId="270"/>
        </pc:sldMkLst>
        <pc:picChg chg="mod">
          <ac:chgData name="Shivam Shere" userId="f6534c48651beb96" providerId="LiveId" clId="{E68EC34A-9B97-4903-B8EA-B4D5B81CE42D}" dt="2025-04-11T15:18:16.059" v="8" actId="14100"/>
          <ac:picMkLst>
            <pc:docMk/>
            <pc:sldMk cId="2937007764" sldId="270"/>
            <ac:picMk id="4" creationId="{48A0F38A-C056-23A3-6F67-DABCDCC4F87F}"/>
          </ac:picMkLst>
        </pc:picChg>
      </pc:sldChg>
      <pc:sldChg chg="modSp mod">
        <pc:chgData name="Shivam Shere" userId="f6534c48651beb96" providerId="LiveId" clId="{E68EC34A-9B97-4903-B8EA-B4D5B81CE42D}" dt="2025-04-12T14:30:11.186" v="520" actId="14100"/>
        <pc:sldMkLst>
          <pc:docMk/>
          <pc:sldMk cId="3436428647" sldId="271"/>
        </pc:sldMkLst>
        <pc:spChg chg="mod">
          <ac:chgData name="Shivam Shere" userId="f6534c48651beb96" providerId="LiveId" clId="{E68EC34A-9B97-4903-B8EA-B4D5B81CE42D}" dt="2025-04-12T14:30:11.186" v="520" actId="14100"/>
          <ac:spMkLst>
            <pc:docMk/>
            <pc:sldMk cId="3436428647" sldId="271"/>
            <ac:spMk id="4" creationId="{C036847D-7224-8E8A-8DE1-09F1B994A881}"/>
          </ac:spMkLst>
        </pc:spChg>
      </pc:sldChg>
      <pc:sldChg chg="addSp modSp new mod">
        <pc:chgData name="Shivam Shere" userId="f6534c48651beb96" providerId="LiveId" clId="{E68EC34A-9B97-4903-B8EA-B4D5B81CE42D}" dt="2025-04-12T14:27:19.494" v="482" actId="20577"/>
        <pc:sldMkLst>
          <pc:docMk/>
          <pc:sldMk cId="803117704" sldId="272"/>
        </pc:sldMkLst>
        <pc:spChg chg="add mod">
          <ac:chgData name="Shivam Shere" userId="f6534c48651beb96" providerId="LiveId" clId="{E68EC34A-9B97-4903-B8EA-B4D5B81CE42D}" dt="2025-04-12T14:01:43.097" v="55" actId="113"/>
          <ac:spMkLst>
            <pc:docMk/>
            <pc:sldMk cId="803117704" sldId="272"/>
            <ac:spMk id="2" creationId="{51A00937-8263-AB58-D5F5-CA82D229E0A2}"/>
          </ac:spMkLst>
        </pc:spChg>
        <pc:spChg chg="add mod">
          <ac:chgData name="Shivam Shere" userId="f6534c48651beb96" providerId="LiveId" clId="{E68EC34A-9B97-4903-B8EA-B4D5B81CE42D}" dt="2025-04-12T14:27:19.494" v="482" actId="20577"/>
          <ac:spMkLst>
            <pc:docMk/>
            <pc:sldMk cId="803117704" sldId="272"/>
            <ac:spMk id="3" creationId="{5C287C73-3EEC-9AD6-889E-6C2A51CA263C}"/>
          </ac:spMkLst>
        </pc:spChg>
      </pc:sldChg>
      <pc:sldChg chg="addSp modSp new mod">
        <pc:chgData name="Shivam Shere" userId="f6534c48651beb96" providerId="LiveId" clId="{E68EC34A-9B97-4903-B8EA-B4D5B81CE42D}" dt="2025-04-12T14:19:07.923" v="213" actId="179"/>
        <pc:sldMkLst>
          <pc:docMk/>
          <pc:sldMk cId="3909155631" sldId="273"/>
        </pc:sldMkLst>
        <pc:spChg chg="add mod">
          <ac:chgData name="Shivam Shere" userId="f6534c48651beb96" providerId="LiveId" clId="{E68EC34A-9B97-4903-B8EA-B4D5B81CE42D}" dt="2025-04-12T14:18:57.111" v="212" actId="1076"/>
          <ac:spMkLst>
            <pc:docMk/>
            <pc:sldMk cId="3909155631" sldId="273"/>
            <ac:spMk id="2" creationId="{A6088058-60F3-7319-6F2D-7B78A9F85271}"/>
          </ac:spMkLst>
        </pc:spChg>
        <pc:spChg chg="add mod">
          <ac:chgData name="Shivam Shere" userId="f6534c48651beb96" providerId="LiveId" clId="{E68EC34A-9B97-4903-B8EA-B4D5B81CE42D}" dt="2025-04-12T14:19:07.923" v="213" actId="179"/>
          <ac:spMkLst>
            <pc:docMk/>
            <pc:sldMk cId="3909155631" sldId="273"/>
            <ac:spMk id="3" creationId="{539130B7-F428-178F-DB30-0BE33402A81B}"/>
          </ac:spMkLst>
        </pc:spChg>
      </pc:sldChg>
      <pc:sldChg chg="addSp modSp new mod">
        <pc:chgData name="Shivam Shere" userId="f6534c48651beb96" providerId="LiveId" clId="{E68EC34A-9B97-4903-B8EA-B4D5B81CE42D}" dt="2025-04-12T14:25:57.140" v="419" actId="20577"/>
        <pc:sldMkLst>
          <pc:docMk/>
          <pc:sldMk cId="2809579735" sldId="274"/>
        </pc:sldMkLst>
        <pc:spChg chg="add mod">
          <ac:chgData name="Shivam Shere" userId="f6534c48651beb96" providerId="LiveId" clId="{E68EC34A-9B97-4903-B8EA-B4D5B81CE42D}" dt="2025-04-12T14:20:50.239" v="241" actId="122"/>
          <ac:spMkLst>
            <pc:docMk/>
            <pc:sldMk cId="2809579735" sldId="274"/>
            <ac:spMk id="2" creationId="{00112DCF-2A5E-A573-E3B5-60399ED6760D}"/>
          </ac:spMkLst>
        </pc:spChg>
        <pc:spChg chg="add mod">
          <ac:chgData name="Shivam Shere" userId="f6534c48651beb96" providerId="LiveId" clId="{E68EC34A-9B97-4903-B8EA-B4D5B81CE42D}" dt="2025-04-12T14:25:57.140" v="419" actId="20577"/>
          <ac:spMkLst>
            <pc:docMk/>
            <pc:sldMk cId="2809579735" sldId="274"/>
            <ac:spMk id="3" creationId="{416603AD-2F7B-2490-CCB3-A1998C3BEF13}"/>
          </ac:spMkLst>
        </pc:spChg>
      </pc:sldChg>
      <pc:sldChg chg="addSp modSp new del mod">
        <pc:chgData name="Shivam Shere" userId="f6534c48651beb96" providerId="LiveId" clId="{E68EC34A-9B97-4903-B8EA-B4D5B81CE42D}" dt="2025-04-12T14:32:44.026" v="548" actId="47"/>
        <pc:sldMkLst>
          <pc:docMk/>
          <pc:sldMk cId="45656184" sldId="275"/>
        </pc:sldMkLst>
      </pc:sldChg>
      <pc:sldChg chg="addSp delSp modSp new del mod">
        <pc:chgData name="Shivam Shere" userId="f6534c48651beb96" providerId="LiveId" clId="{E68EC34A-9B97-4903-B8EA-B4D5B81CE42D}" dt="2025-04-14T19:47:25.133" v="692" actId="2696"/>
        <pc:sldMkLst>
          <pc:docMk/>
          <pc:sldMk cId="108908651" sldId="275"/>
        </pc:sldMkLst>
        <pc:spChg chg="add del mod">
          <ac:chgData name="Shivam Shere" userId="f6534c48651beb96" providerId="LiveId" clId="{E68EC34A-9B97-4903-B8EA-B4D5B81CE42D}" dt="2025-04-14T19:45:26.408" v="654" actId="20577"/>
          <ac:spMkLst>
            <pc:docMk/>
            <pc:sldMk cId="108908651" sldId="275"/>
            <ac:spMk id="2" creationId="{DDD89EAA-2B15-29B1-B976-A0FAB3616396}"/>
          </ac:spMkLst>
        </pc:spChg>
        <pc:spChg chg="add mod">
          <ac:chgData name="Shivam Shere" userId="f6534c48651beb96" providerId="LiveId" clId="{E68EC34A-9B97-4903-B8EA-B4D5B81CE42D}" dt="2025-04-14T19:44:23.221" v="604"/>
          <ac:spMkLst>
            <pc:docMk/>
            <pc:sldMk cId="108908651" sldId="275"/>
            <ac:spMk id="4" creationId="{39C8D780-6EC6-41FB-E21C-0411637EEFAE}"/>
          </ac:spMkLst>
        </pc:spChg>
        <pc:spChg chg="add del mod">
          <ac:chgData name="Shivam Shere" userId="f6534c48651beb96" providerId="LiveId" clId="{E68EC34A-9B97-4903-B8EA-B4D5B81CE42D}" dt="2025-04-14T19:44:25.249" v="605"/>
          <ac:spMkLst>
            <pc:docMk/>
            <pc:sldMk cId="108908651" sldId="275"/>
            <ac:spMk id="277" creationId="{00000000-0000-0000-0000-000000000000}"/>
          </ac:spMkLst>
        </pc:spChg>
      </pc:sldChg>
      <pc:sldChg chg="new del">
        <pc:chgData name="Shivam Shere" userId="f6534c48651beb96" providerId="LiveId" clId="{E68EC34A-9B97-4903-B8EA-B4D5B81CE42D}" dt="2025-04-12T14:32:45.507" v="549" actId="47"/>
        <pc:sldMkLst>
          <pc:docMk/>
          <pc:sldMk cId="2818136659" sldId="276"/>
        </pc:sldMkLst>
      </pc:sldChg>
    </pc:docChg>
  </pc:docChgLst>
</pc:chgInfo>
</file>

<file path=ppt/media/image1.jp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5" name="Google Shape;275;p1: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12: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2" name="Google Shape;352;p12: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13: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8" name="Google Shape;358;p13: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14: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4" name="Google Shape;364;p14: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0" name="Google Shape;280;p2: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3: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7" name="Google Shape;287;p3: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4: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4" name="Google Shape;294;p4: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5: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1" name="Google Shape;301;p5: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7: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7" name="Google Shape;317;p7: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8: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p8: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9: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2" name="Google Shape;332;p9: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11:notes"/>
          <p:cNvSpPr txBox="1">
            <a:spLocks noGrp="1"/>
          </p:cNvSpPr>
          <p:nvPr>
            <p:ph type="body" idx="1"/>
          </p:nvPr>
        </p:nvSpPr>
        <p:spPr>
          <a:xfrm>
            <a:off x="777225" y="4777725"/>
            <a:ext cx="6217900" cy="4526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5" name="Google Shape;345;p11:notes"/>
          <p:cNvSpPr>
            <a:spLocks noGrp="1" noRot="1" noChangeAspect="1"/>
          </p:cNvSpPr>
          <p:nvPr>
            <p:ph type="sldImg" idx="2"/>
          </p:nvPr>
        </p:nvSpPr>
        <p:spPr>
          <a:xfrm>
            <a:off x="1371600" y="754063"/>
            <a:ext cx="5029200" cy="37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type="tx">
  <p:cSld name="TITLE_AND_BODY">
    <p:spTree>
      <p:nvGrpSpPr>
        <p:cNvPr id="1" name="Shape 11"/>
        <p:cNvGrpSpPr/>
        <p:nvPr/>
      </p:nvGrpSpPr>
      <p:grpSpPr>
        <a:xfrm>
          <a:off x="0" y="0"/>
          <a:ext cx="0" cy="0"/>
          <a:chOff x="0" y="0"/>
          <a:chExt cx="0" cy="0"/>
        </a:xfrm>
      </p:grpSpPr>
      <p:sp>
        <p:nvSpPr>
          <p:cNvPr id="12" name="Google Shape;12;p16"/>
          <p:cNvSpPr txBox="1">
            <a:spLocks noGrp="1"/>
          </p:cNvSpPr>
          <p:nvPr>
            <p:ph type="title"/>
          </p:nvPr>
        </p:nvSpPr>
        <p:spPr>
          <a:xfrm>
            <a:off x="700560" y="446040"/>
            <a:ext cx="8678880" cy="119988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6"/>
          <p:cNvSpPr txBox="1">
            <a:spLocks noGrp="1"/>
          </p:cNvSpPr>
          <p:nvPr>
            <p:ph type="subTitle" idx="1"/>
          </p:nvPr>
        </p:nvSpPr>
        <p:spPr>
          <a:xfrm>
            <a:off x="700560" y="1841040"/>
            <a:ext cx="8678880" cy="4453200"/>
          </a:xfrm>
          <a:prstGeom prst="rect">
            <a:avLst/>
          </a:prstGeom>
          <a:noFill/>
          <a:ln>
            <a:noFill/>
          </a:ln>
        </p:spPr>
        <p:txBody>
          <a:bodyPr spcFirstLastPara="1" wrap="square" lIns="0" tIns="0" rIns="0" bIns="0" anchor="ctr" anchorCtr="0">
            <a:noAutofit/>
          </a:bodyPr>
          <a:lstStyle>
            <a:lvl1pPr lvl="0" algn="l">
              <a:lnSpc>
                <a:spcPct val="90000"/>
              </a:lnSpc>
              <a:spcBef>
                <a:spcPts val="827"/>
              </a:spcBef>
              <a:spcAft>
                <a:spcPts val="0"/>
              </a:spcAft>
              <a:buClr>
                <a:schemeClr val="dk1"/>
              </a:buClr>
              <a:buSzPts val="1800"/>
              <a:buChar char="•"/>
              <a:defRPr/>
            </a:lvl1pPr>
            <a:lvl2pPr lvl="1" algn="l">
              <a:lnSpc>
                <a:spcPct val="90000"/>
              </a:lnSpc>
              <a:spcBef>
                <a:spcPts val="413"/>
              </a:spcBef>
              <a:spcAft>
                <a:spcPts val="0"/>
              </a:spcAft>
              <a:buClr>
                <a:schemeClr val="dk1"/>
              </a:buClr>
              <a:buSzPts val="1800"/>
              <a:buChar char="•"/>
              <a:defRPr/>
            </a:lvl2pPr>
            <a:lvl3pPr lvl="2" algn="l">
              <a:lnSpc>
                <a:spcPct val="90000"/>
              </a:lnSpc>
              <a:spcBef>
                <a:spcPts val="413"/>
              </a:spcBef>
              <a:spcAft>
                <a:spcPts val="0"/>
              </a:spcAft>
              <a:buClr>
                <a:schemeClr val="dk1"/>
              </a:buClr>
              <a:buSzPts val="1800"/>
              <a:buChar char="•"/>
              <a:defRPr/>
            </a:lvl3pPr>
            <a:lvl4pPr lvl="3" algn="l">
              <a:lnSpc>
                <a:spcPct val="90000"/>
              </a:lnSpc>
              <a:spcBef>
                <a:spcPts val="413"/>
              </a:spcBef>
              <a:spcAft>
                <a:spcPts val="0"/>
              </a:spcAft>
              <a:buClr>
                <a:schemeClr val="dk1"/>
              </a:buClr>
              <a:buSzPts val="1800"/>
              <a:buChar char="•"/>
              <a:defRPr/>
            </a:lvl4pPr>
            <a:lvl5pPr lvl="4" algn="l">
              <a:lnSpc>
                <a:spcPct val="90000"/>
              </a:lnSpc>
              <a:spcBef>
                <a:spcPts val="413"/>
              </a:spcBef>
              <a:spcAft>
                <a:spcPts val="0"/>
              </a:spcAft>
              <a:buClr>
                <a:schemeClr val="dk1"/>
              </a:buClr>
              <a:buSzPts val="1800"/>
              <a:buChar char="•"/>
              <a:defRPr/>
            </a:lvl5pPr>
            <a:lvl6pPr lvl="5" algn="l">
              <a:lnSpc>
                <a:spcPct val="90000"/>
              </a:lnSpc>
              <a:spcBef>
                <a:spcPts val="413"/>
              </a:spcBef>
              <a:spcAft>
                <a:spcPts val="0"/>
              </a:spcAft>
              <a:buClr>
                <a:schemeClr val="dk1"/>
              </a:buClr>
              <a:buSzPts val="1800"/>
              <a:buChar char="•"/>
              <a:defRPr/>
            </a:lvl6pPr>
            <a:lvl7pPr lvl="6" algn="l">
              <a:lnSpc>
                <a:spcPct val="90000"/>
              </a:lnSpc>
              <a:spcBef>
                <a:spcPts val="413"/>
              </a:spcBef>
              <a:spcAft>
                <a:spcPts val="0"/>
              </a:spcAft>
              <a:buClr>
                <a:schemeClr val="dk1"/>
              </a:buClr>
              <a:buSzPts val="1800"/>
              <a:buChar char="•"/>
              <a:defRPr/>
            </a:lvl7pPr>
            <a:lvl8pPr lvl="7" algn="l">
              <a:lnSpc>
                <a:spcPct val="90000"/>
              </a:lnSpc>
              <a:spcBef>
                <a:spcPts val="413"/>
              </a:spcBef>
              <a:spcAft>
                <a:spcPts val="0"/>
              </a:spcAft>
              <a:buClr>
                <a:schemeClr val="dk1"/>
              </a:buClr>
              <a:buSzPts val="1800"/>
              <a:buChar char="•"/>
              <a:defRPr/>
            </a:lvl8pPr>
            <a:lvl9pPr lvl="8" algn="l">
              <a:lnSpc>
                <a:spcPct val="90000"/>
              </a:lnSpc>
              <a:spcBef>
                <a:spcPts val="413"/>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29"/>
          <p:cNvSpPr txBox="1">
            <a:spLocks noGrp="1"/>
          </p:cNvSpPr>
          <p:nvPr>
            <p:ph type="title"/>
          </p:nvPr>
        </p:nvSpPr>
        <p:spPr>
          <a:xfrm>
            <a:off x="694356" y="503978"/>
            <a:ext cx="3251264" cy="17639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646"/>
              <a:buFont typeface="Calibri"/>
              <a:buNone/>
              <a:defRPr sz="264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29"/>
          <p:cNvSpPr txBox="1">
            <a:spLocks noGrp="1"/>
          </p:cNvSpPr>
          <p:nvPr>
            <p:ph type="body" idx="1"/>
          </p:nvPr>
        </p:nvSpPr>
        <p:spPr>
          <a:xfrm>
            <a:off x="4285579" y="1088454"/>
            <a:ext cx="5103316" cy="5372269"/>
          </a:xfrm>
          <a:prstGeom prst="rect">
            <a:avLst/>
          </a:prstGeom>
          <a:noFill/>
          <a:ln>
            <a:noFill/>
          </a:ln>
        </p:spPr>
        <p:txBody>
          <a:bodyPr spcFirstLastPara="1" wrap="square" lIns="91425" tIns="45700" rIns="91425" bIns="45700" anchor="t" anchorCtr="0">
            <a:normAutofit/>
          </a:bodyPr>
          <a:lstStyle>
            <a:lvl1pPr marL="457200" lvl="0" indent="-396621" algn="l">
              <a:lnSpc>
                <a:spcPct val="90000"/>
              </a:lnSpc>
              <a:spcBef>
                <a:spcPts val="827"/>
              </a:spcBef>
              <a:spcAft>
                <a:spcPts val="0"/>
              </a:spcAft>
              <a:buClr>
                <a:schemeClr val="dk1"/>
              </a:buClr>
              <a:buSzPts val="2646"/>
              <a:buChar char="•"/>
              <a:defRPr sz="2646"/>
            </a:lvl1pPr>
            <a:lvl2pPr marL="914400" lvl="1" indent="-375602" algn="l">
              <a:lnSpc>
                <a:spcPct val="90000"/>
              </a:lnSpc>
              <a:spcBef>
                <a:spcPts val="413"/>
              </a:spcBef>
              <a:spcAft>
                <a:spcPts val="0"/>
              </a:spcAft>
              <a:buClr>
                <a:schemeClr val="dk1"/>
              </a:buClr>
              <a:buSzPts val="2315"/>
              <a:buChar char="•"/>
              <a:defRPr sz="2315"/>
            </a:lvl2pPr>
            <a:lvl3pPr marL="1371600" lvl="2" indent="-354583" algn="l">
              <a:lnSpc>
                <a:spcPct val="90000"/>
              </a:lnSpc>
              <a:spcBef>
                <a:spcPts val="413"/>
              </a:spcBef>
              <a:spcAft>
                <a:spcPts val="0"/>
              </a:spcAft>
              <a:buClr>
                <a:schemeClr val="dk1"/>
              </a:buClr>
              <a:buSzPts val="1984"/>
              <a:buChar char="•"/>
              <a:defRPr sz="1984"/>
            </a:lvl3pPr>
            <a:lvl4pPr marL="1828800" lvl="3" indent="-333629" algn="l">
              <a:lnSpc>
                <a:spcPct val="90000"/>
              </a:lnSpc>
              <a:spcBef>
                <a:spcPts val="413"/>
              </a:spcBef>
              <a:spcAft>
                <a:spcPts val="0"/>
              </a:spcAft>
              <a:buClr>
                <a:schemeClr val="dk1"/>
              </a:buClr>
              <a:buSzPts val="1654"/>
              <a:buChar char="•"/>
              <a:defRPr sz="1654"/>
            </a:lvl4pPr>
            <a:lvl5pPr marL="2286000" lvl="4" indent="-333629" algn="l">
              <a:lnSpc>
                <a:spcPct val="90000"/>
              </a:lnSpc>
              <a:spcBef>
                <a:spcPts val="413"/>
              </a:spcBef>
              <a:spcAft>
                <a:spcPts val="0"/>
              </a:spcAft>
              <a:buClr>
                <a:schemeClr val="dk1"/>
              </a:buClr>
              <a:buSzPts val="1654"/>
              <a:buChar char="•"/>
              <a:defRPr sz="1654"/>
            </a:lvl5pPr>
            <a:lvl6pPr marL="2743200" lvl="5" indent="-333629" algn="l">
              <a:lnSpc>
                <a:spcPct val="90000"/>
              </a:lnSpc>
              <a:spcBef>
                <a:spcPts val="413"/>
              </a:spcBef>
              <a:spcAft>
                <a:spcPts val="0"/>
              </a:spcAft>
              <a:buClr>
                <a:schemeClr val="dk1"/>
              </a:buClr>
              <a:buSzPts val="1654"/>
              <a:buChar char="•"/>
              <a:defRPr sz="1654"/>
            </a:lvl6pPr>
            <a:lvl7pPr marL="3200400" lvl="6" indent="-333629" algn="l">
              <a:lnSpc>
                <a:spcPct val="90000"/>
              </a:lnSpc>
              <a:spcBef>
                <a:spcPts val="413"/>
              </a:spcBef>
              <a:spcAft>
                <a:spcPts val="0"/>
              </a:spcAft>
              <a:buClr>
                <a:schemeClr val="dk1"/>
              </a:buClr>
              <a:buSzPts val="1654"/>
              <a:buChar char="•"/>
              <a:defRPr sz="1654"/>
            </a:lvl7pPr>
            <a:lvl8pPr marL="3657600" lvl="7" indent="-333628" algn="l">
              <a:lnSpc>
                <a:spcPct val="90000"/>
              </a:lnSpc>
              <a:spcBef>
                <a:spcPts val="413"/>
              </a:spcBef>
              <a:spcAft>
                <a:spcPts val="0"/>
              </a:spcAft>
              <a:buClr>
                <a:schemeClr val="dk1"/>
              </a:buClr>
              <a:buSzPts val="1654"/>
              <a:buChar char="•"/>
              <a:defRPr sz="1654"/>
            </a:lvl8pPr>
            <a:lvl9pPr marL="4114800" lvl="8" indent="-333628" algn="l">
              <a:lnSpc>
                <a:spcPct val="90000"/>
              </a:lnSpc>
              <a:spcBef>
                <a:spcPts val="413"/>
              </a:spcBef>
              <a:spcAft>
                <a:spcPts val="0"/>
              </a:spcAft>
              <a:buClr>
                <a:schemeClr val="dk1"/>
              </a:buClr>
              <a:buSzPts val="1654"/>
              <a:buChar char="•"/>
              <a:defRPr sz="1654"/>
            </a:lvl9pPr>
          </a:lstStyle>
          <a:p>
            <a:endParaRPr/>
          </a:p>
        </p:txBody>
      </p:sp>
      <p:sp>
        <p:nvSpPr>
          <p:cNvPr id="63" name="Google Shape;63;p29"/>
          <p:cNvSpPr txBox="1">
            <a:spLocks noGrp="1"/>
          </p:cNvSpPr>
          <p:nvPr>
            <p:ph type="body" idx="2"/>
          </p:nvPr>
        </p:nvSpPr>
        <p:spPr>
          <a:xfrm>
            <a:off x="694356" y="2267902"/>
            <a:ext cx="3251264" cy="42015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827"/>
              </a:spcBef>
              <a:spcAft>
                <a:spcPts val="0"/>
              </a:spcAft>
              <a:buClr>
                <a:schemeClr val="dk1"/>
              </a:buClr>
              <a:buSzPts val="1323"/>
              <a:buNone/>
              <a:defRPr sz="1323"/>
            </a:lvl1pPr>
            <a:lvl2pPr marL="914400" lvl="1" indent="-228600" algn="l">
              <a:lnSpc>
                <a:spcPct val="90000"/>
              </a:lnSpc>
              <a:spcBef>
                <a:spcPts val="413"/>
              </a:spcBef>
              <a:spcAft>
                <a:spcPts val="0"/>
              </a:spcAft>
              <a:buClr>
                <a:schemeClr val="dk1"/>
              </a:buClr>
              <a:buSzPts val="1158"/>
              <a:buNone/>
              <a:defRPr sz="1158"/>
            </a:lvl2pPr>
            <a:lvl3pPr marL="1371600" lvl="2" indent="-228600" algn="l">
              <a:lnSpc>
                <a:spcPct val="90000"/>
              </a:lnSpc>
              <a:spcBef>
                <a:spcPts val="413"/>
              </a:spcBef>
              <a:spcAft>
                <a:spcPts val="0"/>
              </a:spcAft>
              <a:buClr>
                <a:schemeClr val="dk1"/>
              </a:buClr>
              <a:buSzPts val="992"/>
              <a:buNone/>
              <a:defRPr sz="992"/>
            </a:lvl3pPr>
            <a:lvl4pPr marL="1828800" lvl="3" indent="-228600" algn="l">
              <a:lnSpc>
                <a:spcPct val="90000"/>
              </a:lnSpc>
              <a:spcBef>
                <a:spcPts val="413"/>
              </a:spcBef>
              <a:spcAft>
                <a:spcPts val="0"/>
              </a:spcAft>
              <a:buClr>
                <a:schemeClr val="dk1"/>
              </a:buClr>
              <a:buSzPts val="827"/>
              <a:buNone/>
              <a:defRPr sz="827"/>
            </a:lvl4pPr>
            <a:lvl5pPr marL="2286000" lvl="4" indent="-228600" algn="l">
              <a:lnSpc>
                <a:spcPct val="90000"/>
              </a:lnSpc>
              <a:spcBef>
                <a:spcPts val="413"/>
              </a:spcBef>
              <a:spcAft>
                <a:spcPts val="0"/>
              </a:spcAft>
              <a:buClr>
                <a:schemeClr val="dk1"/>
              </a:buClr>
              <a:buSzPts val="827"/>
              <a:buNone/>
              <a:defRPr sz="827"/>
            </a:lvl5pPr>
            <a:lvl6pPr marL="2743200" lvl="5" indent="-228600" algn="l">
              <a:lnSpc>
                <a:spcPct val="90000"/>
              </a:lnSpc>
              <a:spcBef>
                <a:spcPts val="413"/>
              </a:spcBef>
              <a:spcAft>
                <a:spcPts val="0"/>
              </a:spcAft>
              <a:buClr>
                <a:schemeClr val="dk1"/>
              </a:buClr>
              <a:buSzPts val="827"/>
              <a:buNone/>
              <a:defRPr sz="827"/>
            </a:lvl6pPr>
            <a:lvl7pPr marL="3200400" lvl="6" indent="-228600" algn="l">
              <a:lnSpc>
                <a:spcPct val="90000"/>
              </a:lnSpc>
              <a:spcBef>
                <a:spcPts val="413"/>
              </a:spcBef>
              <a:spcAft>
                <a:spcPts val="0"/>
              </a:spcAft>
              <a:buClr>
                <a:schemeClr val="dk1"/>
              </a:buClr>
              <a:buSzPts val="827"/>
              <a:buNone/>
              <a:defRPr sz="827"/>
            </a:lvl7pPr>
            <a:lvl8pPr marL="3657600" lvl="7" indent="-228600" algn="l">
              <a:lnSpc>
                <a:spcPct val="90000"/>
              </a:lnSpc>
              <a:spcBef>
                <a:spcPts val="413"/>
              </a:spcBef>
              <a:spcAft>
                <a:spcPts val="0"/>
              </a:spcAft>
              <a:buClr>
                <a:schemeClr val="dk1"/>
              </a:buClr>
              <a:buSzPts val="827"/>
              <a:buNone/>
              <a:defRPr sz="827"/>
            </a:lvl8pPr>
            <a:lvl9pPr marL="4114800" lvl="8" indent="-228600" algn="l">
              <a:lnSpc>
                <a:spcPct val="90000"/>
              </a:lnSpc>
              <a:spcBef>
                <a:spcPts val="413"/>
              </a:spcBef>
              <a:spcAft>
                <a:spcPts val="0"/>
              </a:spcAft>
              <a:buClr>
                <a:schemeClr val="dk1"/>
              </a:buClr>
              <a:buSzPts val="827"/>
              <a:buNone/>
              <a:defRPr sz="827"/>
            </a:lvl9pPr>
          </a:lstStyle>
          <a:p>
            <a:endParaRPr/>
          </a:p>
        </p:txBody>
      </p:sp>
      <p:sp>
        <p:nvSpPr>
          <p:cNvPr id="64" name="Google Shape;64;p29"/>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9"/>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9"/>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30"/>
          <p:cNvSpPr txBox="1">
            <a:spLocks noGrp="1"/>
          </p:cNvSpPr>
          <p:nvPr>
            <p:ph type="title"/>
          </p:nvPr>
        </p:nvSpPr>
        <p:spPr>
          <a:xfrm>
            <a:off x="694356" y="503978"/>
            <a:ext cx="3251264" cy="17639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646"/>
              <a:buFont typeface="Calibri"/>
              <a:buNone/>
              <a:defRPr sz="264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30"/>
          <p:cNvSpPr>
            <a:spLocks noGrp="1"/>
          </p:cNvSpPr>
          <p:nvPr>
            <p:ph type="pic" idx="2"/>
          </p:nvPr>
        </p:nvSpPr>
        <p:spPr>
          <a:xfrm>
            <a:off x="4285579" y="1088454"/>
            <a:ext cx="5103316" cy="5372269"/>
          </a:xfrm>
          <a:prstGeom prst="rect">
            <a:avLst/>
          </a:prstGeom>
          <a:noFill/>
          <a:ln>
            <a:noFill/>
          </a:ln>
        </p:spPr>
      </p:sp>
      <p:sp>
        <p:nvSpPr>
          <p:cNvPr id="70" name="Google Shape;70;p30"/>
          <p:cNvSpPr txBox="1">
            <a:spLocks noGrp="1"/>
          </p:cNvSpPr>
          <p:nvPr>
            <p:ph type="body" idx="1"/>
          </p:nvPr>
        </p:nvSpPr>
        <p:spPr>
          <a:xfrm>
            <a:off x="694356" y="2267902"/>
            <a:ext cx="3251264" cy="42015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827"/>
              </a:spcBef>
              <a:spcAft>
                <a:spcPts val="0"/>
              </a:spcAft>
              <a:buClr>
                <a:schemeClr val="dk1"/>
              </a:buClr>
              <a:buSzPts val="1323"/>
              <a:buNone/>
              <a:defRPr sz="1323"/>
            </a:lvl1pPr>
            <a:lvl2pPr marL="914400" lvl="1" indent="-228600" algn="l">
              <a:lnSpc>
                <a:spcPct val="90000"/>
              </a:lnSpc>
              <a:spcBef>
                <a:spcPts val="413"/>
              </a:spcBef>
              <a:spcAft>
                <a:spcPts val="0"/>
              </a:spcAft>
              <a:buClr>
                <a:schemeClr val="dk1"/>
              </a:buClr>
              <a:buSzPts val="1158"/>
              <a:buNone/>
              <a:defRPr sz="1158"/>
            </a:lvl2pPr>
            <a:lvl3pPr marL="1371600" lvl="2" indent="-228600" algn="l">
              <a:lnSpc>
                <a:spcPct val="90000"/>
              </a:lnSpc>
              <a:spcBef>
                <a:spcPts val="413"/>
              </a:spcBef>
              <a:spcAft>
                <a:spcPts val="0"/>
              </a:spcAft>
              <a:buClr>
                <a:schemeClr val="dk1"/>
              </a:buClr>
              <a:buSzPts val="992"/>
              <a:buNone/>
              <a:defRPr sz="992"/>
            </a:lvl3pPr>
            <a:lvl4pPr marL="1828800" lvl="3" indent="-228600" algn="l">
              <a:lnSpc>
                <a:spcPct val="90000"/>
              </a:lnSpc>
              <a:spcBef>
                <a:spcPts val="413"/>
              </a:spcBef>
              <a:spcAft>
                <a:spcPts val="0"/>
              </a:spcAft>
              <a:buClr>
                <a:schemeClr val="dk1"/>
              </a:buClr>
              <a:buSzPts val="827"/>
              <a:buNone/>
              <a:defRPr sz="827"/>
            </a:lvl4pPr>
            <a:lvl5pPr marL="2286000" lvl="4" indent="-228600" algn="l">
              <a:lnSpc>
                <a:spcPct val="90000"/>
              </a:lnSpc>
              <a:spcBef>
                <a:spcPts val="413"/>
              </a:spcBef>
              <a:spcAft>
                <a:spcPts val="0"/>
              </a:spcAft>
              <a:buClr>
                <a:schemeClr val="dk1"/>
              </a:buClr>
              <a:buSzPts val="827"/>
              <a:buNone/>
              <a:defRPr sz="827"/>
            </a:lvl5pPr>
            <a:lvl6pPr marL="2743200" lvl="5" indent="-228600" algn="l">
              <a:lnSpc>
                <a:spcPct val="90000"/>
              </a:lnSpc>
              <a:spcBef>
                <a:spcPts val="413"/>
              </a:spcBef>
              <a:spcAft>
                <a:spcPts val="0"/>
              </a:spcAft>
              <a:buClr>
                <a:schemeClr val="dk1"/>
              </a:buClr>
              <a:buSzPts val="827"/>
              <a:buNone/>
              <a:defRPr sz="827"/>
            </a:lvl6pPr>
            <a:lvl7pPr marL="3200400" lvl="6" indent="-228600" algn="l">
              <a:lnSpc>
                <a:spcPct val="90000"/>
              </a:lnSpc>
              <a:spcBef>
                <a:spcPts val="413"/>
              </a:spcBef>
              <a:spcAft>
                <a:spcPts val="0"/>
              </a:spcAft>
              <a:buClr>
                <a:schemeClr val="dk1"/>
              </a:buClr>
              <a:buSzPts val="827"/>
              <a:buNone/>
              <a:defRPr sz="827"/>
            </a:lvl7pPr>
            <a:lvl8pPr marL="3657600" lvl="7" indent="-228600" algn="l">
              <a:lnSpc>
                <a:spcPct val="90000"/>
              </a:lnSpc>
              <a:spcBef>
                <a:spcPts val="413"/>
              </a:spcBef>
              <a:spcAft>
                <a:spcPts val="0"/>
              </a:spcAft>
              <a:buClr>
                <a:schemeClr val="dk1"/>
              </a:buClr>
              <a:buSzPts val="827"/>
              <a:buNone/>
              <a:defRPr sz="827"/>
            </a:lvl8pPr>
            <a:lvl9pPr marL="4114800" lvl="8" indent="-228600" algn="l">
              <a:lnSpc>
                <a:spcPct val="90000"/>
              </a:lnSpc>
              <a:spcBef>
                <a:spcPts val="413"/>
              </a:spcBef>
              <a:spcAft>
                <a:spcPts val="0"/>
              </a:spcAft>
              <a:buClr>
                <a:schemeClr val="dk1"/>
              </a:buClr>
              <a:buSzPts val="827"/>
              <a:buNone/>
              <a:defRPr sz="827"/>
            </a:lvl9pPr>
          </a:lstStyle>
          <a:p>
            <a:endParaRPr/>
          </a:p>
        </p:txBody>
      </p:sp>
      <p:sp>
        <p:nvSpPr>
          <p:cNvPr id="71" name="Google Shape;71;p30"/>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0"/>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0"/>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31"/>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1"/>
          <p:cNvSpPr txBox="1">
            <a:spLocks noGrp="1"/>
          </p:cNvSpPr>
          <p:nvPr>
            <p:ph type="body" idx="1"/>
          </p:nvPr>
        </p:nvSpPr>
        <p:spPr>
          <a:xfrm rot="5400000">
            <a:off x="2642041" y="63417"/>
            <a:ext cx="4796544" cy="869453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77" name="Google Shape;77;p31"/>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1"/>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1"/>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32"/>
          <p:cNvSpPr txBox="1">
            <a:spLocks noGrp="1"/>
          </p:cNvSpPr>
          <p:nvPr>
            <p:ph type="title"/>
          </p:nvPr>
        </p:nvSpPr>
        <p:spPr>
          <a:xfrm rot="5400000">
            <a:off x="5097527" y="2518903"/>
            <a:ext cx="6406475" cy="217363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32"/>
          <p:cNvSpPr txBox="1">
            <a:spLocks noGrp="1"/>
          </p:cNvSpPr>
          <p:nvPr>
            <p:ph type="body" idx="1"/>
          </p:nvPr>
        </p:nvSpPr>
        <p:spPr>
          <a:xfrm rot="5400000">
            <a:off x="687253" y="408273"/>
            <a:ext cx="6406475" cy="639489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83" name="Google Shape;83;p32"/>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2"/>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32"/>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700560" y="446040"/>
            <a:ext cx="8678880" cy="1199880"/>
          </a:xfrm>
          <a:prstGeom prst="rect">
            <a:avLst/>
          </a:prstGeom>
          <a:noFill/>
          <a:ln>
            <a:noFill/>
          </a:ln>
        </p:spPr>
        <p:txBody>
          <a:bodyPr spcFirstLastPara="1" wrap="square" lIns="0" tIns="0" rIns="0" bIns="0" anchor="ctr" anchorCtr="0">
            <a:no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18"/>
          <p:cNvSpPr txBox="1">
            <a:spLocks noGrp="1"/>
          </p:cNvSpPr>
          <p:nvPr>
            <p:ph type="body" idx="1"/>
          </p:nvPr>
        </p:nvSpPr>
        <p:spPr>
          <a:xfrm>
            <a:off x="700560" y="1841040"/>
            <a:ext cx="8678880" cy="44532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98"/>
        <p:cNvGrpSpPr/>
        <p:nvPr/>
      </p:nvGrpSpPr>
      <p:grpSpPr>
        <a:xfrm>
          <a:off x="0" y="0"/>
          <a:ext cx="0" cy="0"/>
          <a:chOff x="0" y="0"/>
          <a:chExt cx="0" cy="0"/>
        </a:xfrm>
      </p:grpSpPr>
      <p:sp>
        <p:nvSpPr>
          <p:cNvPr id="99" name="Google Shape;99;p33"/>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3"/>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3"/>
          <p:cNvSpPr txBox="1">
            <a:spLocks noGrp="1"/>
          </p:cNvSpPr>
          <p:nvPr>
            <p:ph type="ctrTitle"/>
          </p:nvPr>
        </p:nvSpPr>
        <p:spPr>
          <a:xfrm>
            <a:off x="907256" y="836604"/>
            <a:ext cx="8316516" cy="393103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818"/>
              <a:buFont typeface="Calibri"/>
              <a:buNone/>
              <a:defRPr sz="8818">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33"/>
          <p:cNvSpPr txBox="1">
            <a:spLocks noGrp="1"/>
          </p:cNvSpPr>
          <p:nvPr>
            <p:ph type="subTitle" idx="1"/>
          </p:nvPr>
        </p:nvSpPr>
        <p:spPr>
          <a:xfrm>
            <a:off x="909547" y="4911497"/>
            <a:ext cx="8316516" cy="1259946"/>
          </a:xfrm>
          <a:prstGeom prst="rect">
            <a:avLst/>
          </a:prstGeom>
          <a:noFill/>
          <a:ln>
            <a:noFill/>
          </a:ln>
        </p:spPr>
        <p:txBody>
          <a:bodyPr spcFirstLastPara="1" wrap="square" lIns="91425" tIns="45700" rIns="91425" bIns="45700" anchor="t" anchorCtr="0">
            <a:normAutofit/>
          </a:bodyPr>
          <a:lstStyle>
            <a:lvl1pPr lvl="0" algn="l">
              <a:lnSpc>
                <a:spcPct val="90000"/>
              </a:lnSpc>
              <a:spcBef>
                <a:spcPts val="1323"/>
              </a:spcBef>
              <a:spcAft>
                <a:spcPts val="0"/>
              </a:spcAft>
              <a:buSzPts val="2646"/>
              <a:buNone/>
              <a:defRPr sz="2646" cap="none">
                <a:solidFill>
                  <a:schemeClr val="dk2"/>
                </a:solidFill>
                <a:latin typeface="Calibri"/>
                <a:ea typeface="Calibri"/>
                <a:cs typeface="Calibri"/>
                <a:sym typeface="Calibri"/>
              </a:defRPr>
            </a:lvl1pPr>
            <a:lvl2pPr lvl="1" algn="ctr">
              <a:lnSpc>
                <a:spcPct val="90000"/>
              </a:lnSpc>
              <a:spcBef>
                <a:spcPts val="220"/>
              </a:spcBef>
              <a:spcAft>
                <a:spcPts val="0"/>
              </a:spcAft>
              <a:buSzPts val="2646"/>
              <a:buNone/>
              <a:defRPr sz="2646"/>
            </a:lvl2pPr>
            <a:lvl3pPr lvl="2" algn="ctr">
              <a:lnSpc>
                <a:spcPct val="90000"/>
              </a:lnSpc>
              <a:spcBef>
                <a:spcPts val="441"/>
              </a:spcBef>
              <a:spcAft>
                <a:spcPts val="0"/>
              </a:spcAft>
              <a:buSzPts val="2646"/>
              <a:buNone/>
              <a:defRPr sz="2646"/>
            </a:lvl3pPr>
            <a:lvl4pPr lvl="3" algn="ctr">
              <a:lnSpc>
                <a:spcPct val="90000"/>
              </a:lnSpc>
              <a:spcBef>
                <a:spcPts val="441"/>
              </a:spcBef>
              <a:spcAft>
                <a:spcPts val="0"/>
              </a:spcAft>
              <a:buSzPts val="2205"/>
              <a:buNone/>
              <a:defRPr sz="2205"/>
            </a:lvl4pPr>
            <a:lvl5pPr lvl="4" algn="ctr">
              <a:lnSpc>
                <a:spcPct val="90000"/>
              </a:lnSpc>
              <a:spcBef>
                <a:spcPts val="441"/>
              </a:spcBef>
              <a:spcAft>
                <a:spcPts val="0"/>
              </a:spcAft>
              <a:buSzPts val="2205"/>
              <a:buNone/>
              <a:defRPr sz="2205"/>
            </a:lvl5pPr>
            <a:lvl6pPr lvl="5" algn="ctr">
              <a:lnSpc>
                <a:spcPct val="90000"/>
              </a:lnSpc>
              <a:spcBef>
                <a:spcPts val="441"/>
              </a:spcBef>
              <a:spcAft>
                <a:spcPts val="0"/>
              </a:spcAft>
              <a:buSzPts val="2205"/>
              <a:buNone/>
              <a:defRPr sz="2205"/>
            </a:lvl6pPr>
            <a:lvl7pPr lvl="6" algn="ctr">
              <a:lnSpc>
                <a:spcPct val="90000"/>
              </a:lnSpc>
              <a:spcBef>
                <a:spcPts val="441"/>
              </a:spcBef>
              <a:spcAft>
                <a:spcPts val="0"/>
              </a:spcAft>
              <a:buSzPts val="2205"/>
              <a:buNone/>
              <a:defRPr sz="2205"/>
            </a:lvl7pPr>
            <a:lvl8pPr lvl="7" algn="ctr">
              <a:lnSpc>
                <a:spcPct val="90000"/>
              </a:lnSpc>
              <a:spcBef>
                <a:spcPts val="441"/>
              </a:spcBef>
              <a:spcAft>
                <a:spcPts val="0"/>
              </a:spcAft>
              <a:buSzPts val="2205"/>
              <a:buNone/>
              <a:defRPr sz="2205"/>
            </a:lvl8pPr>
            <a:lvl9pPr lvl="8" algn="ctr">
              <a:lnSpc>
                <a:spcPct val="90000"/>
              </a:lnSpc>
              <a:spcBef>
                <a:spcPts val="441"/>
              </a:spcBef>
              <a:spcAft>
                <a:spcPts val="441"/>
              </a:spcAft>
              <a:buSzPts val="2205"/>
              <a:buNone/>
              <a:defRPr sz="2205"/>
            </a:lvl9pPr>
          </a:lstStyle>
          <a:p>
            <a:endParaRPr/>
          </a:p>
        </p:txBody>
      </p:sp>
      <p:sp>
        <p:nvSpPr>
          <p:cNvPr id="103" name="Google Shape;103;p33"/>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33"/>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33"/>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106" name="Google Shape;106;p33"/>
          <p:cNvCxnSpPr/>
          <p:nvPr/>
        </p:nvCxnSpPr>
        <p:spPr>
          <a:xfrm>
            <a:off x="998520" y="4787794"/>
            <a:ext cx="8165306"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07"/>
        <p:cNvGrpSpPr/>
        <p:nvPr/>
      </p:nvGrpSpPr>
      <p:grpSpPr>
        <a:xfrm>
          <a:off x="0" y="0"/>
          <a:ext cx="0" cy="0"/>
          <a:chOff x="0" y="0"/>
          <a:chExt cx="0" cy="0"/>
        </a:xfrm>
      </p:grpSpPr>
      <p:sp>
        <p:nvSpPr>
          <p:cNvPr id="108" name="Google Shape;108;p34"/>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34"/>
          <p:cNvSpPr txBox="1">
            <a:spLocks noGrp="1"/>
          </p:cNvSpPr>
          <p:nvPr>
            <p:ph type="body" idx="1"/>
          </p:nvPr>
        </p:nvSpPr>
        <p:spPr>
          <a:xfrm>
            <a:off x="907256" y="2034580"/>
            <a:ext cx="8316517" cy="443500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10" name="Google Shape;110;p34"/>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34"/>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34"/>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113"/>
        <p:cNvGrpSpPr/>
        <p:nvPr/>
      </p:nvGrpSpPr>
      <p:grpSpPr>
        <a:xfrm>
          <a:off x="0" y="0"/>
          <a:ext cx="0" cy="0"/>
          <a:chOff x="0" y="0"/>
          <a:chExt cx="0" cy="0"/>
        </a:xfrm>
      </p:grpSpPr>
      <p:sp>
        <p:nvSpPr>
          <p:cNvPr id="114" name="Google Shape;114;p35"/>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5"/>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5"/>
          <p:cNvSpPr txBox="1">
            <a:spLocks noGrp="1"/>
          </p:cNvSpPr>
          <p:nvPr>
            <p:ph type="title"/>
          </p:nvPr>
        </p:nvSpPr>
        <p:spPr>
          <a:xfrm>
            <a:off x="907256" y="836604"/>
            <a:ext cx="8316516" cy="393103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818"/>
              <a:buFont typeface="Calibri"/>
              <a:buNone/>
              <a:defRPr sz="8818"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7" name="Google Shape;117;p35"/>
          <p:cNvSpPr txBox="1">
            <a:spLocks noGrp="1"/>
          </p:cNvSpPr>
          <p:nvPr>
            <p:ph type="body" idx="1"/>
          </p:nvPr>
        </p:nvSpPr>
        <p:spPr>
          <a:xfrm>
            <a:off x="907256" y="4908749"/>
            <a:ext cx="8316516" cy="125994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23"/>
              </a:spcBef>
              <a:spcAft>
                <a:spcPts val="0"/>
              </a:spcAft>
              <a:buSzPts val="2646"/>
              <a:buNone/>
              <a:defRPr sz="2646" cap="none">
                <a:solidFill>
                  <a:schemeClr val="dk2"/>
                </a:solidFill>
                <a:latin typeface="Calibri"/>
                <a:ea typeface="Calibri"/>
                <a:cs typeface="Calibri"/>
                <a:sym typeface="Calibri"/>
              </a:defRPr>
            </a:lvl1pPr>
            <a:lvl2pPr marL="914400" lvl="1" indent="-228600" algn="l">
              <a:lnSpc>
                <a:spcPct val="90000"/>
              </a:lnSpc>
              <a:spcBef>
                <a:spcPts val="220"/>
              </a:spcBef>
              <a:spcAft>
                <a:spcPts val="0"/>
              </a:spcAft>
              <a:buSzPts val="1984"/>
              <a:buNone/>
              <a:defRPr sz="1984">
                <a:solidFill>
                  <a:srgbClr val="888888"/>
                </a:solidFill>
              </a:defRPr>
            </a:lvl2pPr>
            <a:lvl3pPr marL="1371600" lvl="2" indent="-228600" algn="l">
              <a:lnSpc>
                <a:spcPct val="90000"/>
              </a:lnSpc>
              <a:spcBef>
                <a:spcPts val="441"/>
              </a:spcBef>
              <a:spcAft>
                <a:spcPts val="0"/>
              </a:spcAft>
              <a:buSzPts val="1764"/>
              <a:buNone/>
              <a:defRPr sz="1764">
                <a:solidFill>
                  <a:srgbClr val="888888"/>
                </a:solidFill>
              </a:defRPr>
            </a:lvl3pPr>
            <a:lvl4pPr marL="1828800" lvl="3" indent="-228600" algn="l">
              <a:lnSpc>
                <a:spcPct val="90000"/>
              </a:lnSpc>
              <a:spcBef>
                <a:spcPts val="441"/>
              </a:spcBef>
              <a:spcAft>
                <a:spcPts val="0"/>
              </a:spcAft>
              <a:buSzPts val="1543"/>
              <a:buNone/>
              <a:defRPr sz="1543">
                <a:solidFill>
                  <a:srgbClr val="888888"/>
                </a:solidFill>
              </a:defRPr>
            </a:lvl4pPr>
            <a:lvl5pPr marL="2286000" lvl="4" indent="-228600" algn="l">
              <a:lnSpc>
                <a:spcPct val="90000"/>
              </a:lnSpc>
              <a:spcBef>
                <a:spcPts val="441"/>
              </a:spcBef>
              <a:spcAft>
                <a:spcPts val="0"/>
              </a:spcAft>
              <a:buSzPts val="1543"/>
              <a:buNone/>
              <a:defRPr sz="1543">
                <a:solidFill>
                  <a:srgbClr val="888888"/>
                </a:solidFill>
              </a:defRPr>
            </a:lvl5pPr>
            <a:lvl6pPr marL="2743200" lvl="5" indent="-228600" algn="l">
              <a:lnSpc>
                <a:spcPct val="90000"/>
              </a:lnSpc>
              <a:spcBef>
                <a:spcPts val="441"/>
              </a:spcBef>
              <a:spcAft>
                <a:spcPts val="0"/>
              </a:spcAft>
              <a:buSzPts val="1543"/>
              <a:buNone/>
              <a:defRPr sz="1543">
                <a:solidFill>
                  <a:srgbClr val="888888"/>
                </a:solidFill>
              </a:defRPr>
            </a:lvl6pPr>
            <a:lvl7pPr marL="3200400" lvl="6" indent="-228600" algn="l">
              <a:lnSpc>
                <a:spcPct val="90000"/>
              </a:lnSpc>
              <a:spcBef>
                <a:spcPts val="441"/>
              </a:spcBef>
              <a:spcAft>
                <a:spcPts val="0"/>
              </a:spcAft>
              <a:buSzPts val="1543"/>
              <a:buNone/>
              <a:defRPr sz="1543">
                <a:solidFill>
                  <a:srgbClr val="888888"/>
                </a:solidFill>
              </a:defRPr>
            </a:lvl7pPr>
            <a:lvl8pPr marL="3657600" lvl="7" indent="-228600" algn="l">
              <a:lnSpc>
                <a:spcPct val="90000"/>
              </a:lnSpc>
              <a:spcBef>
                <a:spcPts val="441"/>
              </a:spcBef>
              <a:spcAft>
                <a:spcPts val="0"/>
              </a:spcAft>
              <a:buSzPts val="1543"/>
              <a:buNone/>
              <a:defRPr sz="1543">
                <a:solidFill>
                  <a:srgbClr val="888888"/>
                </a:solidFill>
              </a:defRPr>
            </a:lvl8pPr>
            <a:lvl9pPr marL="4114800" lvl="8" indent="-228600" algn="l">
              <a:lnSpc>
                <a:spcPct val="90000"/>
              </a:lnSpc>
              <a:spcBef>
                <a:spcPts val="441"/>
              </a:spcBef>
              <a:spcAft>
                <a:spcPts val="441"/>
              </a:spcAft>
              <a:buSzPts val="1543"/>
              <a:buNone/>
              <a:defRPr sz="1543">
                <a:solidFill>
                  <a:srgbClr val="888888"/>
                </a:solidFill>
              </a:defRPr>
            </a:lvl9pPr>
          </a:lstStyle>
          <a:p>
            <a:endParaRPr/>
          </a:p>
        </p:txBody>
      </p:sp>
      <p:sp>
        <p:nvSpPr>
          <p:cNvPr id="118" name="Google Shape;118;p35"/>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35"/>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35"/>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121" name="Google Shape;121;p35"/>
          <p:cNvCxnSpPr/>
          <p:nvPr/>
        </p:nvCxnSpPr>
        <p:spPr>
          <a:xfrm>
            <a:off x="998520" y="4787794"/>
            <a:ext cx="8165306"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2"/>
        <p:cNvGrpSpPr/>
        <p:nvPr/>
      </p:nvGrpSpPr>
      <p:grpSpPr>
        <a:xfrm>
          <a:off x="0" y="0"/>
          <a:ext cx="0" cy="0"/>
          <a:chOff x="0" y="0"/>
          <a:chExt cx="0" cy="0"/>
        </a:xfrm>
      </p:grpSpPr>
      <p:sp>
        <p:nvSpPr>
          <p:cNvPr id="123" name="Google Shape;123;p36"/>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4" name="Google Shape;124;p36"/>
          <p:cNvSpPr txBox="1">
            <a:spLocks noGrp="1"/>
          </p:cNvSpPr>
          <p:nvPr>
            <p:ph type="body" idx="1"/>
          </p:nvPr>
        </p:nvSpPr>
        <p:spPr>
          <a:xfrm>
            <a:off x="907256" y="2034580"/>
            <a:ext cx="4082653" cy="443500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25" name="Google Shape;125;p36"/>
          <p:cNvSpPr txBox="1">
            <a:spLocks noGrp="1"/>
          </p:cNvSpPr>
          <p:nvPr>
            <p:ph type="body" idx="2"/>
          </p:nvPr>
        </p:nvSpPr>
        <p:spPr>
          <a:xfrm>
            <a:off x="5141119" y="2034583"/>
            <a:ext cx="4082653" cy="443500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26" name="Google Shape;126;p36"/>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36"/>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36"/>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9"/>
        <p:cNvGrpSpPr/>
        <p:nvPr/>
      </p:nvGrpSpPr>
      <p:grpSpPr>
        <a:xfrm>
          <a:off x="0" y="0"/>
          <a:ext cx="0" cy="0"/>
          <a:chOff x="0" y="0"/>
          <a:chExt cx="0" cy="0"/>
        </a:xfrm>
      </p:grpSpPr>
      <p:sp>
        <p:nvSpPr>
          <p:cNvPr id="130" name="Google Shape;130;p37"/>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1" name="Google Shape;131;p37"/>
          <p:cNvSpPr txBox="1">
            <a:spLocks noGrp="1"/>
          </p:cNvSpPr>
          <p:nvPr>
            <p:ph type="body" idx="1"/>
          </p:nvPr>
        </p:nvSpPr>
        <p:spPr>
          <a:xfrm>
            <a:off x="907256" y="2034930"/>
            <a:ext cx="4082653" cy="8116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323"/>
              </a:spcBef>
              <a:spcAft>
                <a:spcPts val="0"/>
              </a:spcAft>
              <a:buSzPts val="2205"/>
              <a:buNone/>
              <a:defRPr sz="2205" b="0" cap="none">
                <a:solidFill>
                  <a:schemeClr val="dk2"/>
                </a:solidFill>
              </a:defRPr>
            </a:lvl1pPr>
            <a:lvl2pPr marL="914400" lvl="1" indent="-228600" algn="l">
              <a:lnSpc>
                <a:spcPct val="90000"/>
              </a:lnSpc>
              <a:spcBef>
                <a:spcPts val="220"/>
              </a:spcBef>
              <a:spcAft>
                <a:spcPts val="0"/>
              </a:spcAft>
              <a:buSzPts val="2205"/>
              <a:buNone/>
              <a:defRPr sz="2205" b="1"/>
            </a:lvl2pPr>
            <a:lvl3pPr marL="1371600" lvl="2" indent="-228600" algn="l">
              <a:lnSpc>
                <a:spcPct val="90000"/>
              </a:lnSpc>
              <a:spcBef>
                <a:spcPts val="441"/>
              </a:spcBef>
              <a:spcAft>
                <a:spcPts val="0"/>
              </a:spcAft>
              <a:buSzPts val="1984"/>
              <a:buNone/>
              <a:defRPr sz="1984" b="1"/>
            </a:lvl3pPr>
            <a:lvl4pPr marL="1828800" lvl="3" indent="-228600" algn="l">
              <a:lnSpc>
                <a:spcPct val="90000"/>
              </a:lnSpc>
              <a:spcBef>
                <a:spcPts val="441"/>
              </a:spcBef>
              <a:spcAft>
                <a:spcPts val="0"/>
              </a:spcAft>
              <a:buSzPts val="1764"/>
              <a:buNone/>
              <a:defRPr sz="1764" b="1"/>
            </a:lvl4pPr>
            <a:lvl5pPr marL="2286000" lvl="4" indent="-228600" algn="l">
              <a:lnSpc>
                <a:spcPct val="90000"/>
              </a:lnSpc>
              <a:spcBef>
                <a:spcPts val="441"/>
              </a:spcBef>
              <a:spcAft>
                <a:spcPts val="0"/>
              </a:spcAft>
              <a:buSzPts val="1764"/>
              <a:buNone/>
              <a:defRPr sz="1764" b="1"/>
            </a:lvl5pPr>
            <a:lvl6pPr marL="2743200" lvl="5" indent="-228600" algn="l">
              <a:lnSpc>
                <a:spcPct val="90000"/>
              </a:lnSpc>
              <a:spcBef>
                <a:spcPts val="441"/>
              </a:spcBef>
              <a:spcAft>
                <a:spcPts val="0"/>
              </a:spcAft>
              <a:buSzPts val="1764"/>
              <a:buNone/>
              <a:defRPr sz="1764" b="1"/>
            </a:lvl6pPr>
            <a:lvl7pPr marL="3200400" lvl="6" indent="-228600" algn="l">
              <a:lnSpc>
                <a:spcPct val="90000"/>
              </a:lnSpc>
              <a:spcBef>
                <a:spcPts val="441"/>
              </a:spcBef>
              <a:spcAft>
                <a:spcPts val="0"/>
              </a:spcAft>
              <a:buSzPts val="1764"/>
              <a:buNone/>
              <a:defRPr sz="1764" b="1"/>
            </a:lvl7pPr>
            <a:lvl8pPr marL="3657600" lvl="7" indent="-228600" algn="l">
              <a:lnSpc>
                <a:spcPct val="90000"/>
              </a:lnSpc>
              <a:spcBef>
                <a:spcPts val="441"/>
              </a:spcBef>
              <a:spcAft>
                <a:spcPts val="0"/>
              </a:spcAft>
              <a:buSzPts val="1764"/>
              <a:buNone/>
              <a:defRPr sz="1764" b="1"/>
            </a:lvl8pPr>
            <a:lvl9pPr marL="4114800" lvl="8" indent="-228600" algn="l">
              <a:lnSpc>
                <a:spcPct val="90000"/>
              </a:lnSpc>
              <a:spcBef>
                <a:spcPts val="441"/>
              </a:spcBef>
              <a:spcAft>
                <a:spcPts val="441"/>
              </a:spcAft>
              <a:buSzPts val="1764"/>
              <a:buNone/>
              <a:defRPr sz="1764" b="1"/>
            </a:lvl9pPr>
          </a:lstStyle>
          <a:p>
            <a:endParaRPr/>
          </a:p>
        </p:txBody>
      </p:sp>
      <p:sp>
        <p:nvSpPr>
          <p:cNvPr id="132" name="Google Shape;132;p37"/>
          <p:cNvSpPr txBox="1">
            <a:spLocks noGrp="1"/>
          </p:cNvSpPr>
          <p:nvPr>
            <p:ph type="body" idx="2"/>
          </p:nvPr>
        </p:nvSpPr>
        <p:spPr>
          <a:xfrm>
            <a:off x="907256" y="2846545"/>
            <a:ext cx="4082653" cy="3623044"/>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33" name="Google Shape;133;p37"/>
          <p:cNvSpPr txBox="1">
            <a:spLocks noGrp="1"/>
          </p:cNvSpPr>
          <p:nvPr>
            <p:ph type="body" idx="3"/>
          </p:nvPr>
        </p:nvSpPr>
        <p:spPr>
          <a:xfrm>
            <a:off x="5141119" y="2034930"/>
            <a:ext cx="4082653" cy="8116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323"/>
              </a:spcBef>
              <a:spcAft>
                <a:spcPts val="0"/>
              </a:spcAft>
              <a:buSzPts val="2205"/>
              <a:buNone/>
              <a:defRPr sz="2205" b="0" cap="none">
                <a:solidFill>
                  <a:schemeClr val="dk2"/>
                </a:solidFill>
              </a:defRPr>
            </a:lvl1pPr>
            <a:lvl2pPr marL="914400" lvl="1" indent="-228600" algn="l">
              <a:lnSpc>
                <a:spcPct val="90000"/>
              </a:lnSpc>
              <a:spcBef>
                <a:spcPts val="220"/>
              </a:spcBef>
              <a:spcAft>
                <a:spcPts val="0"/>
              </a:spcAft>
              <a:buSzPts val="2205"/>
              <a:buNone/>
              <a:defRPr sz="2205" b="1"/>
            </a:lvl2pPr>
            <a:lvl3pPr marL="1371600" lvl="2" indent="-228600" algn="l">
              <a:lnSpc>
                <a:spcPct val="90000"/>
              </a:lnSpc>
              <a:spcBef>
                <a:spcPts val="441"/>
              </a:spcBef>
              <a:spcAft>
                <a:spcPts val="0"/>
              </a:spcAft>
              <a:buSzPts val="1984"/>
              <a:buNone/>
              <a:defRPr sz="1984" b="1"/>
            </a:lvl3pPr>
            <a:lvl4pPr marL="1828800" lvl="3" indent="-228600" algn="l">
              <a:lnSpc>
                <a:spcPct val="90000"/>
              </a:lnSpc>
              <a:spcBef>
                <a:spcPts val="441"/>
              </a:spcBef>
              <a:spcAft>
                <a:spcPts val="0"/>
              </a:spcAft>
              <a:buSzPts val="1764"/>
              <a:buNone/>
              <a:defRPr sz="1764" b="1"/>
            </a:lvl4pPr>
            <a:lvl5pPr marL="2286000" lvl="4" indent="-228600" algn="l">
              <a:lnSpc>
                <a:spcPct val="90000"/>
              </a:lnSpc>
              <a:spcBef>
                <a:spcPts val="441"/>
              </a:spcBef>
              <a:spcAft>
                <a:spcPts val="0"/>
              </a:spcAft>
              <a:buSzPts val="1764"/>
              <a:buNone/>
              <a:defRPr sz="1764" b="1"/>
            </a:lvl5pPr>
            <a:lvl6pPr marL="2743200" lvl="5" indent="-228600" algn="l">
              <a:lnSpc>
                <a:spcPct val="90000"/>
              </a:lnSpc>
              <a:spcBef>
                <a:spcPts val="441"/>
              </a:spcBef>
              <a:spcAft>
                <a:spcPts val="0"/>
              </a:spcAft>
              <a:buSzPts val="1764"/>
              <a:buNone/>
              <a:defRPr sz="1764" b="1"/>
            </a:lvl6pPr>
            <a:lvl7pPr marL="3200400" lvl="6" indent="-228600" algn="l">
              <a:lnSpc>
                <a:spcPct val="90000"/>
              </a:lnSpc>
              <a:spcBef>
                <a:spcPts val="441"/>
              </a:spcBef>
              <a:spcAft>
                <a:spcPts val="0"/>
              </a:spcAft>
              <a:buSzPts val="1764"/>
              <a:buNone/>
              <a:defRPr sz="1764" b="1"/>
            </a:lvl7pPr>
            <a:lvl8pPr marL="3657600" lvl="7" indent="-228600" algn="l">
              <a:lnSpc>
                <a:spcPct val="90000"/>
              </a:lnSpc>
              <a:spcBef>
                <a:spcPts val="441"/>
              </a:spcBef>
              <a:spcAft>
                <a:spcPts val="0"/>
              </a:spcAft>
              <a:buSzPts val="1764"/>
              <a:buNone/>
              <a:defRPr sz="1764" b="1"/>
            </a:lvl8pPr>
            <a:lvl9pPr marL="4114800" lvl="8" indent="-228600" algn="l">
              <a:lnSpc>
                <a:spcPct val="90000"/>
              </a:lnSpc>
              <a:spcBef>
                <a:spcPts val="441"/>
              </a:spcBef>
              <a:spcAft>
                <a:spcPts val="441"/>
              </a:spcAft>
              <a:buSzPts val="1764"/>
              <a:buNone/>
              <a:defRPr sz="1764" b="1"/>
            </a:lvl9pPr>
          </a:lstStyle>
          <a:p>
            <a:endParaRPr/>
          </a:p>
        </p:txBody>
      </p:sp>
      <p:sp>
        <p:nvSpPr>
          <p:cNvPr id="134" name="Google Shape;134;p37"/>
          <p:cNvSpPr txBox="1">
            <a:spLocks noGrp="1"/>
          </p:cNvSpPr>
          <p:nvPr>
            <p:ph type="body" idx="4"/>
          </p:nvPr>
        </p:nvSpPr>
        <p:spPr>
          <a:xfrm>
            <a:off x="5141119" y="2846545"/>
            <a:ext cx="4082653" cy="3623044"/>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35" name="Google Shape;135;p37"/>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37"/>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37"/>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4"/>
        <p:cNvGrpSpPr/>
        <p:nvPr/>
      </p:nvGrpSpPr>
      <p:grpSpPr>
        <a:xfrm>
          <a:off x="0" y="0"/>
          <a:ext cx="0" cy="0"/>
          <a:chOff x="0" y="0"/>
          <a:chExt cx="0" cy="0"/>
        </a:xfrm>
      </p:grpSpPr>
      <p:sp>
        <p:nvSpPr>
          <p:cNvPr id="15" name="Google Shape;15;p19"/>
          <p:cNvSpPr txBox="1">
            <a:spLocks noGrp="1"/>
          </p:cNvSpPr>
          <p:nvPr>
            <p:ph type="title"/>
          </p:nvPr>
        </p:nvSpPr>
        <p:spPr>
          <a:xfrm>
            <a:off x="700560" y="446040"/>
            <a:ext cx="8678880" cy="119988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19"/>
          <p:cNvSpPr txBox="1">
            <a:spLocks noGrp="1"/>
          </p:cNvSpPr>
          <p:nvPr>
            <p:ph type="body" idx="1"/>
          </p:nvPr>
        </p:nvSpPr>
        <p:spPr>
          <a:xfrm>
            <a:off x="700560" y="1841040"/>
            <a:ext cx="8678880" cy="44532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8"/>
        <p:cNvGrpSpPr/>
        <p:nvPr/>
      </p:nvGrpSpPr>
      <p:grpSpPr>
        <a:xfrm>
          <a:off x="0" y="0"/>
          <a:ext cx="0" cy="0"/>
          <a:chOff x="0" y="0"/>
          <a:chExt cx="0" cy="0"/>
        </a:xfrm>
      </p:grpSpPr>
      <p:sp>
        <p:nvSpPr>
          <p:cNvPr id="139" name="Google Shape;139;p38"/>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0" name="Google Shape;140;p38"/>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38"/>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38"/>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43"/>
        <p:cNvGrpSpPr/>
        <p:nvPr/>
      </p:nvGrpSpPr>
      <p:grpSpPr>
        <a:xfrm>
          <a:off x="0" y="0"/>
          <a:ext cx="0" cy="0"/>
          <a:chOff x="0" y="0"/>
          <a:chExt cx="0" cy="0"/>
        </a:xfrm>
      </p:grpSpPr>
      <p:sp>
        <p:nvSpPr>
          <p:cNvPr id="144" name="Google Shape;144;p39"/>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9"/>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9"/>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39"/>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39"/>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149"/>
        <p:cNvGrpSpPr/>
        <p:nvPr/>
      </p:nvGrpSpPr>
      <p:grpSpPr>
        <a:xfrm>
          <a:off x="0" y="0"/>
          <a:ext cx="0" cy="0"/>
          <a:chOff x="0" y="0"/>
          <a:chExt cx="0" cy="0"/>
        </a:xfrm>
      </p:grpSpPr>
      <p:sp>
        <p:nvSpPr>
          <p:cNvPr id="150" name="Google Shape;150;p40"/>
          <p:cNvSpPr/>
          <p:nvPr/>
        </p:nvSpPr>
        <p:spPr>
          <a:xfrm>
            <a:off x="15" y="0"/>
            <a:ext cx="3349287" cy="7559675"/>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0"/>
          <p:cNvSpPr/>
          <p:nvPr/>
        </p:nvSpPr>
        <p:spPr>
          <a:xfrm>
            <a:off x="3340423" y="0"/>
            <a:ext cx="52923" cy="75596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0"/>
          <p:cNvSpPr txBox="1">
            <a:spLocks noGrp="1"/>
          </p:cNvSpPr>
          <p:nvPr>
            <p:ph type="title"/>
          </p:nvPr>
        </p:nvSpPr>
        <p:spPr>
          <a:xfrm>
            <a:off x="378023" y="655171"/>
            <a:ext cx="2646164" cy="2519892"/>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968"/>
              <a:buFont typeface="Calibri"/>
              <a:buNone/>
              <a:defRPr sz="3968"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40"/>
          <p:cNvSpPr txBox="1">
            <a:spLocks noGrp="1"/>
          </p:cNvSpPr>
          <p:nvPr>
            <p:ph type="body" idx="1"/>
          </p:nvPr>
        </p:nvSpPr>
        <p:spPr>
          <a:xfrm>
            <a:off x="3814672" y="806365"/>
            <a:ext cx="5522508" cy="5795751"/>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54" name="Google Shape;154;p40"/>
          <p:cNvSpPr txBox="1">
            <a:spLocks noGrp="1"/>
          </p:cNvSpPr>
          <p:nvPr>
            <p:ph type="body" idx="2"/>
          </p:nvPr>
        </p:nvSpPr>
        <p:spPr>
          <a:xfrm>
            <a:off x="378023" y="3225462"/>
            <a:ext cx="2646164" cy="372485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23"/>
              </a:spcBef>
              <a:spcAft>
                <a:spcPts val="0"/>
              </a:spcAft>
              <a:buSzPts val="1653"/>
              <a:buNone/>
              <a:defRPr sz="1653">
                <a:solidFill>
                  <a:srgbClr val="FFFFFF"/>
                </a:solidFill>
              </a:defRPr>
            </a:lvl1pPr>
            <a:lvl2pPr marL="914400" lvl="1" indent="-228600" algn="l">
              <a:lnSpc>
                <a:spcPct val="90000"/>
              </a:lnSpc>
              <a:spcBef>
                <a:spcPts val="220"/>
              </a:spcBef>
              <a:spcAft>
                <a:spcPts val="0"/>
              </a:spcAft>
              <a:buSzPts val="1323"/>
              <a:buNone/>
              <a:defRPr sz="1323"/>
            </a:lvl2pPr>
            <a:lvl3pPr marL="1371600" lvl="2" indent="-228600" algn="l">
              <a:lnSpc>
                <a:spcPct val="90000"/>
              </a:lnSpc>
              <a:spcBef>
                <a:spcPts val="441"/>
              </a:spcBef>
              <a:spcAft>
                <a:spcPts val="0"/>
              </a:spcAft>
              <a:buSzPts val="1102"/>
              <a:buNone/>
              <a:defRPr sz="1102"/>
            </a:lvl3pPr>
            <a:lvl4pPr marL="1828800" lvl="3" indent="-228600" algn="l">
              <a:lnSpc>
                <a:spcPct val="90000"/>
              </a:lnSpc>
              <a:spcBef>
                <a:spcPts val="441"/>
              </a:spcBef>
              <a:spcAft>
                <a:spcPts val="0"/>
              </a:spcAft>
              <a:buSzPts val="992"/>
              <a:buNone/>
              <a:defRPr sz="992"/>
            </a:lvl4pPr>
            <a:lvl5pPr marL="2286000" lvl="4" indent="-228600" algn="l">
              <a:lnSpc>
                <a:spcPct val="90000"/>
              </a:lnSpc>
              <a:spcBef>
                <a:spcPts val="441"/>
              </a:spcBef>
              <a:spcAft>
                <a:spcPts val="0"/>
              </a:spcAft>
              <a:buSzPts val="992"/>
              <a:buNone/>
              <a:defRPr sz="992"/>
            </a:lvl5pPr>
            <a:lvl6pPr marL="2743200" lvl="5" indent="-228600" algn="l">
              <a:lnSpc>
                <a:spcPct val="90000"/>
              </a:lnSpc>
              <a:spcBef>
                <a:spcPts val="441"/>
              </a:spcBef>
              <a:spcAft>
                <a:spcPts val="0"/>
              </a:spcAft>
              <a:buSzPts val="992"/>
              <a:buNone/>
              <a:defRPr sz="992"/>
            </a:lvl6pPr>
            <a:lvl7pPr marL="3200400" lvl="6" indent="-228600" algn="l">
              <a:lnSpc>
                <a:spcPct val="90000"/>
              </a:lnSpc>
              <a:spcBef>
                <a:spcPts val="441"/>
              </a:spcBef>
              <a:spcAft>
                <a:spcPts val="0"/>
              </a:spcAft>
              <a:buSzPts val="992"/>
              <a:buNone/>
              <a:defRPr sz="992"/>
            </a:lvl7pPr>
            <a:lvl8pPr marL="3657600" lvl="7" indent="-228600" algn="l">
              <a:lnSpc>
                <a:spcPct val="90000"/>
              </a:lnSpc>
              <a:spcBef>
                <a:spcPts val="441"/>
              </a:spcBef>
              <a:spcAft>
                <a:spcPts val="0"/>
              </a:spcAft>
              <a:buSzPts val="992"/>
              <a:buNone/>
              <a:defRPr sz="992"/>
            </a:lvl8pPr>
            <a:lvl9pPr marL="4114800" lvl="8" indent="-228600" algn="l">
              <a:lnSpc>
                <a:spcPct val="90000"/>
              </a:lnSpc>
              <a:spcBef>
                <a:spcPts val="441"/>
              </a:spcBef>
              <a:spcAft>
                <a:spcPts val="441"/>
              </a:spcAft>
              <a:buSzPts val="992"/>
              <a:buNone/>
              <a:defRPr sz="992"/>
            </a:lvl9pPr>
          </a:lstStyle>
          <a:p>
            <a:endParaRPr/>
          </a:p>
        </p:txBody>
      </p:sp>
      <p:sp>
        <p:nvSpPr>
          <p:cNvPr id="155" name="Google Shape;155;p40"/>
          <p:cNvSpPr txBox="1">
            <a:spLocks noGrp="1"/>
          </p:cNvSpPr>
          <p:nvPr>
            <p:ph type="dt" idx="10"/>
          </p:nvPr>
        </p:nvSpPr>
        <p:spPr>
          <a:xfrm>
            <a:off x="384896" y="7120718"/>
            <a:ext cx="2165045"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40"/>
          <p:cNvSpPr txBox="1">
            <a:spLocks noGrp="1"/>
          </p:cNvSpPr>
          <p:nvPr>
            <p:ph type="ftr" idx="11"/>
          </p:nvPr>
        </p:nvSpPr>
        <p:spPr>
          <a:xfrm>
            <a:off x="3969246" y="7120718"/>
            <a:ext cx="3843238"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40"/>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marR="0" lvl="0" indent="0" algn="r">
              <a:spcBef>
                <a:spcPts val="0"/>
              </a:spcBef>
              <a:buNone/>
              <a:defRPr sz="1400" b="0" strike="noStrike">
                <a:solidFill>
                  <a:srgbClr val="DDDDDD"/>
                </a:solidFill>
                <a:latin typeface="Verdana"/>
                <a:ea typeface="Verdana"/>
                <a:cs typeface="Verdana"/>
                <a:sym typeface="Verdana"/>
              </a:defRPr>
            </a:lvl1pPr>
            <a:lvl2pPr marL="0" marR="0" lvl="1" indent="0" algn="r">
              <a:spcBef>
                <a:spcPts val="0"/>
              </a:spcBef>
              <a:buNone/>
              <a:defRPr sz="1400" b="0" strike="noStrike">
                <a:solidFill>
                  <a:srgbClr val="DDDDDD"/>
                </a:solidFill>
                <a:latin typeface="Verdana"/>
                <a:ea typeface="Verdana"/>
                <a:cs typeface="Verdana"/>
                <a:sym typeface="Verdana"/>
              </a:defRPr>
            </a:lvl2pPr>
            <a:lvl3pPr marL="0" marR="0" lvl="2" indent="0" algn="r">
              <a:spcBef>
                <a:spcPts val="0"/>
              </a:spcBef>
              <a:buNone/>
              <a:defRPr sz="1400" b="0" strike="noStrike">
                <a:solidFill>
                  <a:srgbClr val="DDDDDD"/>
                </a:solidFill>
                <a:latin typeface="Verdana"/>
                <a:ea typeface="Verdana"/>
                <a:cs typeface="Verdana"/>
                <a:sym typeface="Verdana"/>
              </a:defRPr>
            </a:lvl3pPr>
            <a:lvl4pPr marL="0" marR="0" lvl="3" indent="0" algn="r">
              <a:spcBef>
                <a:spcPts val="0"/>
              </a:spcBef>
              <a:buNone/>
              <a:defRPr sz="1400" b="0" strike="noStrike">
                <a:solidFill>
                  <a:srgbClr val="DDDDDD"/>
                </a:solidFill>
                <a:latin typeface="Verdana"/>
                <a:ea typeface="Verdana"/>
                <a:cs typeface="Verdana"/>
                <a:sym typeface="Verdana"/>
              </a:defRPr>
            </a:lvl4pPr>
            <a:lvl5pPr marL="0" marR="0" lvl="4" indent="0" algn="r">
              <a:spcBef>
                <a:spcPts val="0"/>
              </a:spcBef>
              <a:buNone/>
              <a:defRPr sz="1400" b="0" strike="noStrike">
                <a:solidFill>
                  <a:srgbClr val="DDDDDD"/>
                </a:solidFill>
                <a:latin typeface="Verdana"/>
                <a:ea typeface="Verdana"/>
                <a:cs typeface="Verdana"/>
                <a:sym typeface="Verdana"/>
              </a:defRPr>
            </a:lvl5pPr>
            <a:lvl6pPr marL="0" marR="0" lvl="5" indent="0" algn="r">
              <a:spcBef>
                <a:spcPts val="0"/>
              </a:spcBef>
              <a:buNone/>
              <a:defRPr sz="1400" b="0" strike="noStrike">
                <a:solidFill>
                  <a:srgbClr val="DDDDDD"/>
                </a:solidFill>
                <a:latin typeface="Verdana"/>
                <a:ea typeface="Verdana"/>
                <a:cs typeface="Verdana"/>
                <a:sym typeface="Verdana"/>
              </a:defRPr>
            </a:lvl6pPr>
            <a:lvl7pPr marL="0" marR="0" lvl="6" indent="0" algn="r">
              <a:spcBef>
                <a:spcPts val="0"/>
              </a:spcBef>
              <a:buNone/>
              <a:defRPr sz="1400" b="0" strike="noStrike">
                <a:solidFill>
                  <a:srgbClr val="DDDDDD"/>
                </a:solidFill>
                <a:latin typeface="Verdana"/>
                <a:ea typeface="Verdana"/>
                <a:cs typeface="Verdana"/>
                <a:sym typeface="Verdana"/>
              </a:defRPr>
            </a:lvl7pPr>
            <a:lvl8pPr marL="0" marR="0" lvl="7" indent="0" algn="r">
              <a:spcBef>
                <a:spcPts val="0"/>
              </a:spcBef>
              <a:buNone/>
              <a:defRPr sz="1400" b="0" strike="noStrike">
                <a:solidFill>
                  <a:srgbClr val="DDDDDD"/>
                </a:solidFill>
                <a:latin typeface="Verdana"/>
                <a:ea typeface="Verdana"/>
                <a:cs typeface="Verdana"/>
                <a:sym typeface="Verdana"/>
              </a:defRPr>
            </a:lvl8pPr>
            <a:lvl9pPr marL="0" marR="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158"/>
        <p:cNvGrpSpPr/>
        <p:nvPr/>
      </p:nvGrpSpPr>
      <p:grpSpPr>
        <a:xfrm>
          <a:off x="0" y="0"/>
          <a:ext cx="0" cy="0"/>
          <a:chOff x="0" y="0"/>
          <a:chExt cx="0" cy="0"/>
        </a:xfrm>
      </p:grpSpPr>
      <p:sp>
        <p:nvSpPr>
          <p:cNvPr id="159" name="Google Shape;159;p41"/>
          <p:cNvSpPr/>
          <p:nvPr/>
        </p:nvSpPr>
        <p:spPr>
          <a:xfrm>
            <a:off x="1" y="5459765"/>
            <a:ext cx="10078000" cy="209991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1"/>
          <p:cNvSpPr/>
          <p:nvPr/>
        </p:nvSpPr>
        <p:spPr>
          <a:xfrm>
            <a:off x="14" y="5417961"/>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1"/>
          <p:cNvSpPr txBox="1">
            <a:spLocks noGrp="1"/>
          </p:cNvSpPr>
          <p:nvPr>
            <p:ph type="title"/>
          </p:nvPr>
        </p:nvSpPr>
        <p:spPr>
          <a:xfrm>
            <a:off x="907256" y="5594160"/>
            <a:ext cx="8366919" cy="907161"/>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968"/>
              <a:buFont typeface="Calibri"/>
              <a:buNone/>
              <a:defRPr sz="3968"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62" name="Google Shape;162;p41"/>
          <p:cNvPicPr preferRelativeResize="0">
            <a:picLocks noGrp="1"/>
          </p:cNvPicPr>
          <p:nvPr>
            <p:ph type="pic" idx="2"/>
          </p:nvPr>
        </p:nvPicPr>
        <p:blipFill/>
        <p:spPr>
          <a:xfrm>
            <a:off x="14" y="0"/>
            <a:ext cx="10080613" cy="5417961"/>
          </a:xfrm>
          <a:prstGeom prst="rect">
            <a:avLst/>
          </a:prstGeom>
          <a:blipFill rotWithShape="1">
            <a:blip r:embed="rId2">
              <a:alphaModFix/>
            </a:blip>
            <a:stretch>
              <a:fillRect/>
            </a:stretch>
          </a:blipFill>
          <a:ln>
            <a:noFill/>
          </a:ln>
        </p:spPr>
      </p:pic>
      <p:sp>
        <p:nvSpPr>
          <p:cNvPr id="163" name="Google Shape;163;p41"/>
          <p:cNvSpPr txBox="1">
            <a:spLocks noGrp="1"/>
          </p:cNvSpPr>
          <p:nvPr>
            <p:ph type="body" idx="1"/>
          </p:nvPr>
        </p:nvSpPr>
        <p:spPr>
          <a:xfrm>
            <a:off x="907255" y="6511400"/>
            <a:ext cx="8366919" cy="655172"/>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653"/>
              <a:buNone/>
              <a:defRPr sz="1653">
                <a:solidFill>
                  <a:srgbClr val="FFFFFF"/>
                </a:solidFill>
              </a:defRPr>
            </a:lvl1pPr>
            <a:lvl2pPr marL="914400" lvl="1" indent="-228600" algn="l">
              <a:lnSpc>
                <a:spcPct val="90000"/>
              </a:lnSpc>
              <a:spcBef>
                <a:spcPts val="661"/>
              </a:spcBef>
              <a:spcAft>
                <a:spcPts val="0"/>
              </a:spcAft>
              <a:buSzPts val="1323"/>
              <a:buNone/>
              <a:defRPr sz="1323"/>
            </a:lvl2pPr>
            <a:lvl3pPr marL="1371600" lvl="2" indent="-228600" algn="l">
              <a:lnSpc>
                <a:spcPct val="90000"/>
              </a:lnSpc>
              <a:spcBef>
                <a:spcPts val="441"/>
              </a:spcBef>
              <a:spcAft>
                <a:spcPts val="0"/>
              </a:spcAft>
              <a:buSzPts val="1102"/>
              <a:buNone/>
              <a:defRPr sz="1102"/>
            </a:lvl3pPr>
            <a:lvl4pPr marL="1828800" lvl="3" indent="-228600" algn="l">
              <a:lnSpc>
                <a:spcPct val="90000"/>
              </a:lnSpc>
              <a:spcBef>
                <a:spcPts val="441"/>
              </a:spcBef>
              <a:spcAft>
                <a:spcPts val="0"/>
              </a:spcAft>
              <a:buSzPts val="992"/>
              <a:buNone/>
              <a:defRPr sz="992"/>
            </a:lvl4pPr>
            <a:lvl5pPr marL="2286000" lvl="4" indent="-228600" algn="l">
              <a:lnSpc>
                <a:spcPct val="90000"/>
              </a:lnSpc>
              <a:spcBef>
                <a:spcPts val="441"/>
              </a:spcBef>
              <a:spcAft>
                <a:spcPts val="0"/>
              </a:spcAft>
              <a:buSzPts val="992"/>
              <a:buNone/>
              <a:defRPr sz="992"/>
            </a:lvl5pPr>
            <a:lvl6pPr marL="2743200" lvl="5" indent="-228600" algn="l">
              <a:lnSpc>
                <a:spcPct val="90000"/>
              </a:lnSpc>
              <a:spcBef>
                <a:spcPts val="441"/>
              </a:spcBef>
              <a:spcAft>
                <a:spcPts val="0"/>
              </a:spcAft>
              <a:buSzPts val="992"/>
              <a:buNone/>
              <a:defRPr sz="992"/>
            </a:lvl6pPr>
            <a:lvl7pPr marL="3200400" lvl="6" indent="-228600" algn="l">
              <a:lnSpc>
                <a:spcPct val="90000"/>
              </a:lnSpc>
              <a:spcBef>
                <a:spcPts val="441"/>
              </a:spcBef>
              <a:spcAft>
                <a:spcPts val="0"/>
              </a:spcAft>
              <a:buSzPts val="992"/>
              <a:buNone/>
              <a:defRPr sz="992"/>
            </a:lvl7pPr>
            <a:lvl8pPr marL="3657600" lvl="7" indent="-228600" algn="l">
              <a:lnSpc>
                <a:spcPct val="90000"/>
              </a:lnSpc>
              <a:spcBef>
                <a:spcPts val="441"/>
              </a:spcBef>
              <a:spcAft>
                <a:spcPts val="0"/>
              </a:spcAft>
              <a:buSzPts val="992"/>
              <a:buNone/>
              <a:defRPr sz="992"/>
            </a:lvl8pPr>
            <a:lvl9pPr marL="4114800" lvl="8" indent="-228600" algn="l">
              <a:lnSpc>
                <a:spcPct val="90000"/>
              </a:lnSpc>
              <a:spcBef>
                <a:spcPts val="441"/>
              </a:spcBef>
              <a:spcAft>
                <a:spcPts val="441"/>
              </a:spcAft>
              <a:buSzPts val="992"/>
              <a:buNone/>
              <a:defRPr sz="992"/>
            </a:lvl9pPr>
          </a:lstStyle>
          <a:p>
            <a:endParaRPr/>
          </a:p>
        </p:txBody>
      </p:sp>
      <p:sp>
        <p:nvSpPr>
          <p:cNvPr id="164" name="Google Shape;164;p41"/>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p41"/>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6" name="Google Shape;166;p41"/>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7"/>
        <p:cNvGrpSpPr/>
        <p:nvPr/>
      </p:nvGrpSpPr>
      <p:grpSpPr>
        <a:xfrm>
          <a:off x="0" y="0"/>
          <a:ext cx="0" cy="0"/>
          <a:chOff x="0" y="0"/>
          <a:chExt cx="0" cy="0"/>
        </a:xfrm>
      </p:grpSpPr>
      <p:sp>
        <p:nvSpPr>
          <p:cNvPr id="168" name="Google Shape;168;p42"/>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9" name="Google Shape;169;p42"/>
          <p:cNvSpPr txBox="1">
            <a:spLocks noGrp="1"/>
          </p:cNvSpPr>
          <p:nvPr>
            <p:ph type="body" idx="1"/>
          </p:nvPr>
        </p:nvSpPr>
        <p:spPr>
          <a:xfrm rot="5400000">
            <a:off x="2848010" y="93826"/>
            <a:ext cx="4435009" cy="8316517"/>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70" name="Google Shape;170;p42"/>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42"/>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p42"/>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73"/>
        <p:cNvGrpSpPr/>
        <p:nvPr/>
      </p:nvGrpSpPr>
      <p:grpSpPr>
        <a:xfrm>
          <a:off x="0" y="0"/>
          <a:ext cx="0" cy="0"/>
          <a:chOff x="0" y="0"/>
          <a:chExt cx="0" cy="0"/>
        </a:xfrm>
      </p:grpSpPr>
      <p:sp>
        <p:nvSpPr>
          <p:cNvPr id="174" name="Google Shape;174;p43"/>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3"/>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3"/>
          <p:cNvSpPr txBox="1">
            <a:spLocks noGrp="1"/>
          </p:cNvSpPr>
          <p:nvPr>
            <p:ph type="title"/>
          </p:nvPr>
        </p:nvSpPr>
        <p:spPr>
          <a:xfrm rot="5400000">
            <a:off x="5127520" y="2543645"/>
            <a:ext cx="6346490" cy="2173635"/>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7" name="Google Shape;177;p43"/>
          <p:cNvSpPr txBox="1">
            <a:spLocks noGrp="1"/>
          </p:cNvSpPr>
          <p:nvPr>
            <p:ph type="body" idx="1"/>
          </p:nvPr>
        </p:nvSpPr>
        <p:spPr>
          <a:xfrm rot="5400000">
            <a:off x="717247" y="433014"/>
            <a:ext cx="6346489" cy="6394896"/>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178" name="Google Shape;178;p43"/>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9" name="Google Shape;179;p43"/>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43"/>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90"/>
        <p:cNvGrpSpPr/>
        <p:nvPr/>
      </p:nvGrpSpPr>
      <p:grpSpPr>
        <a:xfrm>
          <a:off x="0" y="0"/>
          <a:ext cx="0" cy="0"/>
          <a:chOff x="0" y="0"/>
          <a:chExt cx="0" cy="0"/>
        </a:xfrm>
      </p:grpSpPr>
      <p:sp>
        <p:nvSpPr>
          <p:cNvPr id="191" name="Google Shape;191;p24"/>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24"/>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24"/>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96"/>
        <p:cNvGrpSpPr/>
        <p:nvPr/>
      </p:nvGrpSpPr>
      <p:grpSpPr>
        <a:xfrm>
          <a:off x="0" y="0"/>
          <a:ext cx="0" cy="0"/>
          <a:chOff x="0" y="0"/>
          <a:chExt cx="0" cy="0"/>
        </a:xfrm>
      </p:grpSpPr>
      <p:sp>
        <p:nvSpPr>
          <p:cNvPr id="197" name="Google Shape;197;p44"/>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4"/>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4"/>
          <p:cNvSpPr txBox="1">
            <a:spLocks noGrp="1"/>
          </p:cNvSpPr>
          <p:nvPr>
            <p:ph type="ctrTitle"/>
          </p:nvPr>
        </p:nvSpPr>
        <p:spPr>
          <a:xfrm>
            <a:off x="907256" y="836604"/>
            <a:ext cx="8316516" cy="393103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818"/>
              <a:buFont typeface="Calibri"/>
              <a:buNone/>
              <a:defRPr sz="8818">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0" name="Google Shape;200;p44"/>
          <p:cNvSpPr txBox="1">
            <a:spLocks noGrp="1"/>
          </p:cNvSpPr>
          <p:nvPr>
            <p:ph type="subTitle" idx="1"/>
          </p:nvPr>
        </p:nvSpPr>
        <p:spPr>
          <a:xfrm>
            <a:off x="909547" y="4911497"/>
            <a:ext cx="8316516" cy="1259946"/>
          </a:xfrm>
          <a:prstGeom prst="rect">
            <a:avLst/>
          </a:prstGeom>
          <a:noFill/>
          <a:ln>
            <a:noFill/>
          </a:ln>
        </p:spPr>
        <p:txBody>
          <a:bodyPr spcFirstLastPara="1" wrap="square" lIns="91425" tIns="45700" rIns="91425" bIns="45700" anchor="t" anchorCtr="0">
            <a:normAutofit/>
          </a:bodyPr>
          <a:lstStyle>
            <a:lvl1pPr lvl="0" algn="l">
              <a:lnSpc>
                <a:spcPct val="90000"/>
              </a:lnSpc>
              <a:spcBef>
                <a:spcPts val="1323"/>
              </a:spcBef>
              <a:spcAft>
                <a:spcPts val="0"/>
              </a:spcAft>
              <a:buSzPts val="2646"/>
              <a:buNone/>
              <a:defRPr sz="2646" cap="none">
                <a:solidFill>
                  <a:schemeClr val="dk2"/>
                </a:solidFill>
                <a:latin typeface="Calibri"/>
                <a:ea typeface="Calibri"/>
                <a:cs typeface="Calibri"/>
                <a:sym typeface="Calibri"/>
              </a:defRPr>
            </a:lvl1pPr>
            <a:lvl2pPr lvl="1" algn="ctr">
              <a:lnSpc>
                <a:spcPct val="90000"/>
              </a:lnSpc>
              <a:spcBef>
                <a:spcPts val="220"/>
              </a:spcBef>
              <a:spcAft>
                <a:spcPts val="0"/>
              </a:spcAft>
              <a:buSzPts val="2646"/>
              <a:buNone/>
              <a:defRPr sz="2646"/>
            </a:lvl2pPr>
            <a:lvl3pPr lvl="2" algn="ctr">
              <a:lnSpc>
                <a:spcPct val="90000"/>
              </a:lnSpc>
              <a:spcBef>
                <a:spcPts val="441"/>
              </a:spcBef>
              <a:spcAft>
                <a:spcPts val="0"/>
              </a:spcAft>
              <a:buSzPts val="2646"/>
              <a:buNone/>
              <a:defRPr sz="2646"/>
            </a:lvl3pPr>
            <a:lvl4pPr lvl="3" algn="ctr">
              <a:lnSpc>
                <a:spcPct val="90000"/>
              </a:lnSpc>
              <a:spcBef>
                <a:spcPts val="441"/>
              </a:spcBef>
              <a:spcAft>
                <a:spcPts val="0"/>
              </a:spcAft>
              <a:buSzPts val="2205"/>
              <a:buNone/>
              <a:defRPr sz="2205"/>
            </a:lvl4pPr>
            <a:lvl5pPr lvl="4" algn="ctr">
              <a:lnSpc>
                <a:spcPct val="90000"/>
              </a:lnSpc>
              <a:spcBef>
                <a:spcPts val="441"/>
              </a:spcBef>
              <a:spcAft>
                <a:spcPts val="0"/>
              </a:spcAft>
              <a:buSzPts val="2205"/>
              <a:buNone/>
              <a:defRPr sz="2205"/>
            </a:lvl5pPr>
            <a:lvl6pPr lvl="5" algn="ctr">
              <a:lnSpc>
                <a:spcPct val="90000"/>
              </a:lnSpc>
              <a:spcBef>
                <a:spcPts val="441"/>
              </a:spcBef>
              <a:spcAft>
                <a:spcPts val="0"/>
              </a:spcAft>
              <a:buSzPts val="2205"/>
              <a:buNone/>
              <a:defRPr sz="2205"/>
            </a:lvl6pPr>
            <a:lvl7pPr lvl="6" algn="ctr">
              <a:lnSpc>
                <a:spcPct val="90000"/>
              </a:lnSpc>
              <a:spcBef>
                <a:spcPts val="441"/>
              </a:spcBef>
              <a:spcAft>
                <a:spcPts val="0"/>
              </a:spcAft>
              <a:buSzPts val="2205"/>
              <a:buNone/>
              <a:defRPr sz="2205"/>
            </a:lvl7pPr>
            <a:lvl8pPr lvl="7" algn="ctr">
              <a:lnSpc>
                <a:spcPct val="90000"/>
              </a:lnSpc>
              <a:spcBef>
                <a:spcPts val="441"/>
              </a:spcBef>
              <a:spcAft>
                <a:spcPts val="0"/>
              </a:spcAft>
              <a:buSzPts val="2205"/>
              <a:buNone/>
              <a:defRPr sz="2205"/>
            </a:lvl8pPr>
            <a:lvl9pPr lvl="8" algn="ctr">
              <a:lnSpc>
                <a:spcPct val="90000"/>
              </a:lnSpc>
              <a:spcBef>
                <a:spcPts val="441"/>
              </a:spcBef>
              <a:spcAft>
                <a:spcPts val="441"/>
              </a:spcAft>
              <a:buSzPts val="2205"/>
              <a:buNone/>
              <a:defRPr sz="2205"/>
            </a:lvl9pPr>
          </a:lstStyle>
          <a:p>
            <a:endParaRPr/>
          </a:p>
        </p:txBody>
      </p:sp>
      <p:sp>
        <p:nvSpPr>
          <p:cNvPr id="201" name="Google Shape;201;p44"/>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44"/>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44"/>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204" name="Google Shape;204;p44"/>
          <p:cNvCxnSpPr/>
          <p:nvPr/>
        </p:nvCxnSpPr>
        <p:spPr>
          <a:xfrm>
            <a:off x="998520" y="4787794"/>
            <a:ext cx="8165306"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5"/>
        <p:cNvGrpSpPr/>
        <p:nvPr/>
      </p:nvGrpSpPr>
      <p:grpSpPr>
        <a:xfrm>
          <a:off x="0" y="0"/>
          <a:ext cx="0" cy="0"/>
          <a:chOff x="0" y="0"/>
          <a:chExt cx="0" cy="0"/>
        </a:xfrm>
      </p:grpSpPr>
      <p:sp>
        <p:nvSpPr>
          <p:cNvPr id="206" name="Google Shape;206;p45"/>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7" name="Google Shape;207;p45"/>
          <p:cNvSpPr txBox="1">
            <a:spLocks noGrp="1"/>
          </p:cNvSpPr>
          <p:nvPr>
            <p:ph type="body" idx="1"/>
          </p:nvPr>
        </p:nvSpPr>
        <p:spPr>
          <a:xfrm>
            <a:off x="907256" y="2034580"/>
            <a:ext cx="8316517" cy="443500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08" name="Google Shape;208;p45"/>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9" name="Google Shape;209;p45"/>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0" name="Google Shape;210;p45"/>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211"/>
        <p:cNvGrpSpPr/>
        <p:nvPr/>
      </p:nvGrpSpPr>
      <p:grpSpPr>
        <a:xfrm>
          <a:off x="0" y="0"/>
          <a:ext cx="0" cy="0"/>
          <a:chOff x="0" y="0"/>
          <a:chExt cx="0" cy="0"/>
        </a:xfrm>
      </p:grpSpPr>
      <p:sp>
        <p:nvSpPr>
          <p:cNvPr id="212" name="Google Shape;212;p46"/>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6"/>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6"/>
          <p:cNvSpPr txBox="1">
            <a:spLocks noGrp="1"/>
          </p:cNvSpPr>
          <p:nvPr>
            <p:ph type="title"/>
          </p:nvPr>
        </p:nvSpPr>
        <p:spPr>
          <a:xfrm>
            <a:off x="907256" y="836604"/>
            <a:ext cx="8316516" cy="393103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818"/>
              <a:buFont typeface="Calibri"/>
              <a:buNone/>
              <a:defRPr sz="8818"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5" name="Google Shape;215;p46"/>
          <p:cNvSpPr txBox="1">
            <a:spLocks noGrp="1"/>
          </p:cNvSpPr>
          <p:nvPr>
            <p:ph type="body" idx="1"/>
          </p:nvPr>
        </p:nvSpPr>
        <p:spPr>
          <a:xfrm>
            <a:off x="907256" y="4908749"/>
            <a:ext cx="8316516" cy="125994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23"/>
              </a:spcBef>
              <a:spcAft>
                <a:spcPts val="0"/>
              </a:spcAft>
              <a:buSzPts val="2646"/>
              <a:buNone/>
              <a:defRPr sz="2646" cap="none">
                <a:solidFill>
                  <a:schemeClr val="dk2"/>
                </a:solidFill>
                <a:latin typeface="Calibri"/>
                <a:ea typeface="Calibri"/>
                <a:cs typeface="Calibri"/>
                <a:sym typeface="Calibri"/>
              </a:defRPr>
            </a:lvl1pPr>
            <a:lvl2pPr marL="914400" lvl="1" indent="-228600" algn="l">
              <a:lnSpc>
                <a:spcPct val="90000"/>
              </a:lnSpc>
              <a:spcBef>
                <a:spcPts val="220"/>
              </a:spcBef>
              <a:spcAft>
                <a:spcPts val="0"/>
              </a:spcAft>
              <a:buSzPts val="1984"/>
              <a:buNone/>
              <a:defRPr sz="1984">
                <a:solidFill>
                  <a:srgbClr val="888888"/>
                </a:solidFill>
              </a:defRPr>
            </a:lvl2pPr>
            <a:lvl3pPr marL="1371600" lvl="2" indent="-228600" algn="l">
              <a:lnSpc>
                <a:spcPct val="90000"/>
              </a:lnSpc>
              <a:spcBef>
                <a:spcPts val="441"/>
              </a:spcBef>
              <a:spcAft>
                <a:spcPts val="0"/>
              </a:spcAft>
              <a:buSzPts val="1764"/>
              <a:buNone/>
              <a:defRPr sz="1764">
                <a:solidFill>
                  <a:srgbClr val="888888"/>
                </a:solidFill>
              </a:defRPr>
            </a:lvl3pPr>
            <a:lvl4pPr marL="1828800" lvl="3" indent="-228600" algn="l">
              <a:lnSpc>
                <a:spcPct val="90000"/>
              </a:lnSpc>
              <a:spcBef>
                <a:spcPts val="441"/>
              </a:spcBef>
              <a:spcAft>
                <a:spcPts val="0"/>
              </a:spcAft>
              <a:buSzPts val="1543"/>
              <a:buNone/>
              <a:defRPr sz="1543">
                <a:solidFill>
                  <a:srgbClr val="888888"/>
                </a:solidFill>
              </a:defRPr>
            </a:lvl4pPr>
            <a:lvl5pPr marL="2286000" lvl="4" indent="-228600" algn="l">
              <a:lnSpc>
                <a:spcPct val="90000"/>
              </a:lnSpc>
              <a:spcBef>
                <a:spcPts val="441"/>
              </a:spcBef>
              <a:spcAft>
                <a:spcPts val="0"/>
              </a:spcAft>
              <a:buSzPts val="1543"/>
              <a:buNone/>
              <a:defRPr sz="1543">
                <a:solidFill>
                  <a:srgbClr val="888888"/>
                </a:solidFill>
              </a:defRPr>
            </a:lvl5pPr>
            <a:lvl6pPr marL="2743200" lvl="5" indent="-228600" algn="l">
              <a:lnSpc>
                <a:spcPct val="90000"/>
              </a:lnSpc>
              <a:spcBef>
                <a:spcPts val="441"/>
              </a:spcBef>
              <a:spcAft>
                <a:spcPts val="0"/>
              </a:spcAft>
              <a:buSzPts val="1543"/>
              <a:buNone/>
              <a:defRPr sz="1543">
                <a:solidFill>
                  <a:srgbClr val="888888"/>
                </a:solidFill>
              </a:defRPr>
            </a:lvl6pPr>
            <a:lvl7pPr marL="3200400" lvl="6" indent="-228600" algn="l">
              <a:lnSpc>
                <a:spcPct val="90000"/>
              </a:lnSpc>
              <a:spcBef>
                <a:spcPts val="441"/>
              </a:spcBef>
              <a:spcAft>
                <a:spcPts val="0"/>
              </a:spcAft>
              <a:buSzPts val="1543"/>
              <a:buNone/>
              <a:defRPr sz="1543">
                <a:solidFill>
                  <a:srgbClr val="888888"/>
                </a:solidFill>
              </a:defRPr>
            </a:lvl7pPr>
            <a:lvl8pPr marL="3657600" lvl="7" indent="-228600" algn="l">
              <a:lnSpc>
                <a:spcPct val="90000"/>
              </a:lnSpc>
              <a:spcBef>
                <a:spcPts val="441"/>
              </a:spcBef>
              <a:spcAft>
                <a:spcPts val="0"/>
              </a:spcAft>
              <a:buSzPts val="1543"/>
              <a:buNone/>
              <a:defRPr sz="1543">
                <a:solidFill>
                  <a:srgbClr val="888888"/>
                </a:solidFill>
              </a:defRPr>
            </a:lvl8pPr>
            <a:lvl9pPr marL="4114800" lvl="8" indent="-228600" algn="l">
              <a:lnSpc>
                <a:spcPct val="90000"/>
              </a:lnSpc>
              <a:spcBef>
                <a:spcPts val="441"/>
              </a:spcBef>
              <a:spcAft>
                <a:spcPts val="441"/>
              </a:spcAft>
              <a:buSzPts val="1543"/>
              <a:buNone/>
              <a:defRPr sz="1543">
                <a:solidFill>
                  <a:srgbClr val="888888"/>
                </a:solidFill>
              </a:defRPr>
            </a:lvl9pPr>
          </a:lstStyle>
          <a:p>
            <a:endParaRPr/>
          </a:p>
        </p:txBody>
      </p:sp>
      <p:sp>
        <p:nvSpPr>
          <p:cNvPr id="216" name="Google Shape;216;p46"/>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46"/>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8" name="Google Shape;218;p46"/>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219" name="Google Shape;219;p46"/>
          <p:cNvCxnSpPr/>
          <p:nvPr/>
        </p:nvCxnSpPr>
        <p:spPr>
          <a:xfrm>
            <a:off x="998520" y="4787794"/>
            <a:ext cx="8165306"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20"/>
          <p:cNvSpPr txBox="1">
            <a:spLocks noGrp="1"/>
          </p:cNvSpPr>
          <p:nvPr>
            <p:ph type="ctrTitle"/>
          </p:nvPr>
        </p:nvSpPr>
        <p:spPr>
          <a:xfrm>
            <a:off x="1260078" y="1237197"/>
            <a:ext cx="7560469" cy="263188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961"/>
              <a:buFont typeface="Calibri"/>
              <a:buNone/>
              <a:defRPr sz="496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0"/>
          <p:cNvSpPr txBox="1">
            <a:spLocks noGrp="1"/>
          </p:cNvSpPr>
          <p:nvPr>
            <p:ph type="subTitle" idx="1"/>
          </p:nvPr>
        </p:nvSpPr>
        <p:spPr>
          <a:xfrm>
            <a:off x="1260078" y="3970580"/>
            <a:ext cx="7560469" cy="1825171"/>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827"/>
              </a:spcBef>
              <a:spcAft>
                <a:spcPts val="0"/>
              </a:spcAft>
              <a:buClr>
                <a:schemeClr val="dk1"/>
              </a:buClr>
              <a:buSzPts val="1984"/>
              <a:buNone/>
              <a:defRPr sz="1984"/>
            </a:lvl1pPr>
            <a:lvl2pPr lvl="1" algn="ctr">
              <a:lnSpc>
                <a:spcPct val="90000"/>
              </a:lnSpc>
              <a:spcBef>
                <a:spcPts val="413"/>
              </a:spcBef>
              <a:spcAft>
                <a:spcPts val="0"/>
              </a:spcAft>
              <a:buClr>
                <a:schemeClr val="dk1"/>
              </a:buClr>
              <a:buSzPts val="1654"/>
              <a:buNone/>
              <a:defRPr sz="1654"/>
            </a:lvl2pPr>
            <a:lvl3pPr lvl="2" algn="ctr">
              <a:lnSpc>
                <a:spcPct val="90000"/>
              </a:lnSpc>
              <a:spcBef>
                <a:spcPts val="413"/>
              </a:spcBef>
              <a:spcAft>
                <a:spcPts val="0"/>
              </a:spcAft>
              <a:buClr>
                <a:schemeClr val="dk1"/>
              </a:buClr>
              <a:buSzPts val="1488"/>
              <a:buNone/>
              <a:defRPr sz="1488"/>
            </a:lvl3pPr>
            <a:lvl4pPr lvl="3" algn="ctr">
              <a:lnSpc>
                <a:spcPct val="90000"/>
              </a:lnSpc>
              <a:spcBef>
                <a:spcPts val="413"/>
              </a:spcBef>
              <a:spcAft>
                <a:spcPts val="0"/>
              </a:spcAft>
              <a:buClr>
                <a:schemeClr val="dk1"/>
              </a:buClr>
              <a:buSzPts val="1323"/>
              <a:buNone/>
              <a:defRPr sz="1323"/>
            </a:lvl4pPr>
            <a:lvl5pPr lvl="4" algn="ctr">
              <a:lnSpc>
                <a:spcPct val="90000"/>
              </a:lnSpc>
              <a:spcBef>
                <a:spcPts val="413"/>
              </a:spcBef>
              <a:spcAft>
                <a:spcPts val="0"/>
              </a:spcAft>
              <a:buClr>
                <a:schemeClr val="dk1"/>
              </a:buClr>
              <a:buSzPts val="1323"/>
              <a:buNone/>
              <a:defRPr sz="1323"/>
            </a:lvl5pPr>
            <a:lvl6pPr lvl="5" algn="ctr">
              <a:lnSpc>
                <a:spcPct val="90000"/>
              </a:lnSpc>
              <a:spcBef>
                <a:spcPts val="413"/>
              </a:spcBef>
              <a:spcAft>
                <a:spcPts val="0"/>
              </a:spcAft>
              <a:buClr>
                <a:schemeClr val="dk1"/>
              </a:buClr>
              <a:buSzPts val="1323"/>
              <a:buNone/>
              <a:defRPr sz="1323"/>
            </a:lvl6pPr>
            <a:lvl7pPr lvl="6" algn="ctr">
              <a:lnSpc>
                <a:spcPct val="90000"/>
              </a:lnSpc>
              <a:spcBef>
                <a:spcPts val="413"/>
              </a:spcBef>
              <a:spcAft>
                <a:spcPts val="0"/>
              </a:spcAft>
              <a:buClr>
                <a:schemeClr val="dk1"/>
              </a:buClr>
              <a:buSzPts val="1323"/>
              <a:buNone/>
              <a:defRPr sz="1323"/>
            </a:lvl7pPr>
            <a:lvl8pPr lvl="7" algn="ctr">
              <a:lnSpc>
                <a:spcPct val="90000"/>
              </a:lnSpc>
              <a:spcBef>
                <a:spcPts val="413"/>
              </a:spcBef>
              <a:spcAft>
                <a:spcPts val="0"/>
              </a:spcAft>
              <a:buClr>
                <a:schemeClr val="dk1"/>
              </a:buClr>
              <a:buSzPts val="1323"/>
              <a:buNone/>
              <a:defRPr sz="1323"/>
            </a:lvl8pPr>
            <a:lvl9pPr lvl="8" algn="ctr">
              <a:lnSpc>
                <a:spcPct val="90000"/>
              </a:lnSpc>
              <a:spcBef>
                <a:spcPts val="413"/>
              </a:spcBef>
              <a:spcAft>
                <a:spcPts val="0"/>
              </a:spcAft>
              <a:buClr>
                <a:schemeClr val="dk1"/>
              </a:buClr>
              <a:buSzPts val="1323"/>
              <a:buNone/>
              <a:defRPr sz="1323"/>
            </a:lvl9pPr>
          </a:lstStyle>
          <a:p>
            <a:endParaRPr/>
          </a:p>
        </p:txBody>
      </p:sp>
      <p:sp>
        <p:nvSpPr>
          <p:cNvPr id="20" name="Google Shape;20;p20"/>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0"/>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0"/>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20"/>
        <p:cNvGrpSpPr/>
        <p:nvPr/>
      </p:nvGrpSpPr>
      <p:grpSpPr>
        <a:xfrm>
          <a:off x="0" y="0"/>
          <a:ext cx="0" cy="0"/>
          <a:chOff x="0" y="0"/>
          <a:chExt cx="0" cy="0"/>
        </a:xfrm>
      </p:grpSpPr>
      <p:sp>
        <p:nvSpPr>
          <p:cNvPr id="221" name="Google Shape;221;p47"/>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2" name="Google Shape;222;p47"/>
          <p:cNvSpPr txBox="1">
            <a:spLocks noGrp="1"/>
          </p:cNvSpPr>
          <p:nvPr>
            <p:ph type="body" idx="1"/>
          </p:nvPr>
        </p:nvSpPr>
        <p:spPr>
          <a:xfrm>
            <a:off x="907256" y="2034580"/>
            <a:ext cx="4082653" cy="4435009"/>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23" name="Google Shape;223;p47"/>
          <p:cNvSpPr txBox="1">
            <a:spLocks noGrp="1"/>
          </p:cNvSpPr>
          <p:nvPr>
            <p:ph type="body" idx="2"/>
          </p:nvPr>
        </p:nvSpPr>
        <p:spPr>
          <a:xfrm>
            <a:off x="5141119" y="2034583"/>
            <a:ext cx="4082653" cy="4435008"/>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24" name="Google Shape;224;p47"/>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5" name="Google Shape;225;p47"/>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 name="Google Shape;226;p47"/>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27"/>
        <p:cNvGrpSpPr/>
        <p:nvPr/>
      </p:nvGrpSpPr>
      <p:grpSpPr>
        <a:xfrm>
          <a:off x="0" y="0"/>
          <a:ext cx="0" cy="0"/>
          <a:chOff x="0" y="0"/>
          <a:chExt cx="0" cy="0"/>
        </a:xfrm>
      </p:grpSpPr>
      <p:sp>
        <p:nvSpPr>
          <p:cNvPr id="228" name="Google Shape;228;p48"/>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9" name="Google Shape;229;p48"/>
          <p:cNvSpPr txBox="1">
            <a:spLocks noGrp="1"/>
          </p:cNvSpPr>
          <p:nvPr>
            <p:ph type="body" idx="1"/>
          </p:nvPr>
        </p:nvSpPr>
        <p:spPr>
          <a:xfrm>
            <a:off x="907256" y="2034930"/>
            <a:ext cx="4082653" cy="8116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323"/>
              </a:spcBef>
              <a:spcAft>
                <a:spcPts val="0"/>
              </a:spcAft>
              <a:buSzPts val="2205"/>
              <a:buNone/>
              <a:defRPr sz="2205" b="0" cap="none">
                <a:solidFill>
                  <a:schemeClr val="dk2"/>
                </a:solidFill>
              </a:defRPr>
            </a:lvl1pPr>
            <a:lvl2pPr marL="914400" lvl="1" indent="-228600" algn="l">
              <a:lnSpc>
                <a:spcPct val="90000"/>
              </a:lnSpc>
              <a:spcBef>
                <a:spcPts val="220"/>
              </a:spcBef>
              <a:spcAft>
                <a:spcPts val="0"/>
              </a:spcAft>
              <a:buSzPts val="2205"/>
              <a:buNone/>
              <a:defRPr sz="2205" b="1"/>
            </a:lvl2pPr>
            <a:lvl3pPr marL="1371600" lvl="2" indent="-228600" algn="l">
              <a:lnSpc>
                <a:spcPct val="90000"/>
              </a:lnSpc>
              <a:spcBef>
                <a:spcPts val="441"/>
              </a:spcBef>
              <a:spcAft>
                <a:spcPts val="0"/>
              </a:spcAft>
              <a:buSzPts val="1984"/>
              <a:buNone/>
              <a:defRPr sz="1984" b="1"/>
            </a:lvl3pPr>
            <a:lvl4pPr marL="1828800" lvl="3" indent="-228600" algn="l">
              <a:lnSpc>
                <a:spcPct val="90000"/>
              </a:lnSpc>
              <a:spcBef>
                <a:spcPts val="441"/>
              </a:spcBef>
              <a:spcAft>
                <a:spcPts val="0"/>
              </a:spcAft>
              <a:buSzPts val="1764"/>
              <a:buNone/>
              <a:defRPr sz="1764" b="1"/>
            </a:lvl4pPr>
            <a:lvl5pPr marL="2286000" lvl="4" indent="-228600" algn="l">
              <a:lnSpc>
                <a:spcPct val="90000"/>
              </a:lnSpc>
              <a:spcBef>
                <a:spcPts val="441"/>
              </a:spcBef>
              <a:spcAft>
                <a:spcPts val="0"/>
              </a:spcAft>
              <a:buSzPts val="1764"/>
              <a:buNone/>
              <a:defRPr sz="1764" b="1"/>
            </a:lvl5pPr>
            <a:lvl6pPr marL="2743200" lvl="5" indent="-228600" algn="l">
              <a:lnSpc>
                <a:spcPct val="90000"/>
              </a:lnSpc>
              <a:spcBef>
                <a:spcPts val="441"/>
              </a:spcBef>
              <a:spcAft>
                <a:spcPts val="0"/>
              </a:spcAft>
              <a:buSzPts val="1764"/>
              <a:buNone/>
              <a:defRPr sz="1764" b="1"/>
            </a:lvl6pPr>
            <a:lvl7pPr marL="3200400" lvl="6" indent="-228600" algn="l">
              <a:lnSpc>
                <a:spcPct val="90000"/>
              </a:lnSpc>
              <a:spcBef>
                <a:spcPts val="441"/>
              </a:spcBef>
              <a:spcAft>
                <a:spcPts val="0"/>
              </a:spcAft>
              <a:buSzPts val="1764"/>
              <a:buNone/>
              <a:defRPr sz="1764" b="1"/>
            </a:lvl7pPr>
            <a:lvl8pPr marL="3657600" lvl="7" indent="-228600" algn="l">
              <a:lnSpc>
                <a:spcPct val="90000"/>
              </a:lnSpc>
              <a:spcBef>
                <a:spcPts val="441"/>
              </a:spcBef>
              <a:spcAft>
                <a:spcPts val="0"/>
              </a:spcAft>
              <a:buSzPts val="1764"/>
              <a:buNone/>
              <a:defRPr sz="1764" b="1"/>
            </a:lvl8pPr>
            <a:lvl9pPr marL="4114800" lvl="8" indent="-228600" algn="l">
              <a:lnSpc>
                <a:spcPct val="90000"/>
              </a:lnSpc>
              <a:spcBef>
                <a:spcPts val="441"/>
              </a:spcBef>
              <a:spcAft>
                <a:spcPts val="441"/>
              </a:spcAft>
              <a:buSzPts val="1764"/>
              <a:buNone/>
              <a:defRPr sz="1764" b="1"/>
            </a:lvl9pPr>
          </a:lstStyle>
          <a:p>
            <a:endParaRPr/>
          </a:p>
        </p:txBody>
      </p:sp>
      <p:sp>
        <p:nvSpPr>
          <p:cNvPr id="230" name="Google Shape;230;p48"/>
          <p:cNvSpPr txBox="1">
            <a:spLocks noGrp="1"/>
          </p:cNvSpPr>
          <p:nvPr>
            <p:ph type="body" idx="2"/>
          </p:nvPr>
        </p:nvSpPr>
        <p:spPr>
          <a:xfrm>
            <a:off x="907256" y="2846545"/>
            <a:ext cx="4082653" cy="3623044"/>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31" name="Google Shape;231;p48"/>
          <p:cNvSpPr txBox="1">
            <a:spLocks noGrp="1"/>
          </p:cNvSpPr>
          <p:nvPr>
            <p:ph type="body" idx="3"/>
          </p:nvPr>
        </p:nvSpPr>
        <p:spPr>
          <a:xfrm>
            <a:off x="5141119" y="2034930"/>
            <a:ext cx="4082653" cy="8116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323"/>
              </a:spcBef>
              <a:spcAft>
                <a:spcPts val="0"/>
              </a:spcAft>
              <a:buSzPts val="2205"/>
              <a:buNone/>
              <a:defRPr sz="2205" b="0" cap="none">
                <a:solidFill>
                  <a:schemeClr val="dk2"/>
                </a:solidFill>
              </a:defRPr>
            </a:lvl1pPr>
            <a:lvl2pPr marL="914400" lvl="1" indent="-228600" algn="l">
              <a:lnSpc>
                <a:spcPct val="90000"/>
              </a:lnSpc>
              <a:spcBef>
                <a:spcPts val="220"/>
              </a:spcBef>
              <a:spcAft>
                <a:spcPts val="0"/>
              </a:spcAft>
              <a:buSzPts val="2205"/>
              <a:buNone/>
              <a:defRPr sz="2205" b="1"/>
            </a:lvl2pPr>
            <a:lvl3pPr marL="1371600" lvl="2" indent="-228600" algn="l">
              <a:lnSpc>
                <a:spcPct val="90000"/>
              </a:lnSpc>
              <a:spcBef>
                <a:spcPts val="441"/>
              </a:spcBef>
              <a:spcAft>
                <a:spcPts val="0"/>
              </a:spcAft>
              <a:buSzPts val="1984"/>
              <a:buNone/>
              <a:defRPr sz="1984" b="1"/>
            </a:lvl3pPr>
            <a:lvl4pPr marL="1828800" lvl="3" indent="-228600" algn="l">
              <a:lnSpc>
                <a:spcPct val="90000"/>
              </a:lnSpc>
              <a:spcBef>
                <a:spcPts val="441"/>
              </a:spcBef>
              <a:spcAft>
                <a:spcPts val="0"/>
              </a:spcAft>
              <a:buSzPts val="1764"/>
              <a:buNone/>
              <a:defRPr sz="1764" b="1"/>
            </a:lvl4pPr>
            <a:lvl5pPr marL="2286000" lvl="4" indent="-228600" algn="l">
              <a:lnSpc>
                <a:spcPct val="90000"/>
              </a:lnSpc>
              <a:spcBef>
                <a:spcPts val="441"/>
              </a:spcBef>
              <a:spcAft>
                <a:spcPts val="0"/>
              </a:spcAft>
              <a:buSzPts val="1764"/>
              <a:buNone/>
              <a:defRPr sz="1764" b="1"/>
            </a:lvl5pPr>
            <a:lvl6pPr marL="2743200" lvl="5" indent="-228600" algn="l">
              <a:lnSpc>
                <a:spcPct val="90000"/>
              </a:lnSpc>
              <a:spcBef>
                <a:spcPts val="441"/>
              </a:spcBef>
              <a:spcAft>
                <a:spcPts val="0"/>
              </a:spcAft>
              <a:buSzPts val="1764"/>
              <a:buNone/>
              <a:defRPr sz="1764" b="1"/>
            </a:lvl6pPr>
            <a:lvl7pPr marL="3200400" lvl="6" indent="-228600" algn="l">
              <a:lnSpc>
                <a:spcPct val="90000"/>
              </a:lnSpc>
              <a:spcBef>
                <a:spcPts val="441"/>
              </a:spcBef>
              <a:spcAft>
                <a:spcPts val="0"/>
              </a:spcAft>
              <a:buSzPts val="1764"/>
              <a:buNone/>
              <a:defRPr sz="1764" b="1"/>
            </a:lvl7pPr>
            <a:lvl8pPr marL="3657600" lvl="7" indent="-228600" algn="l">
              <a:lnSpc>
                <a:spcPct val="90000"/>
              </a:lnSpc>
              <a:spcBef>
                <a:spcPts val="441"/>
              </a:spcBef>
              <a:spcAft>
                <a:spcPts val="0"/>
              </a:spcAft>
              <a:buSzPts val="1764"/>
              <a:buNone/>
              <a:defRPr sz="1764" b="1"/>
            </a:lvl8pPr>
            <a:lvl9pPr marL="4114800" lvl="8" indent="-228600" algn="l">
              <a:lnSpc>
                <a:spcPct val="90000"/>
              </a:lnSpc>
              <a:spcBef>
                <a:spcPts val="441"/>
              </a:spcBef>
              <a:spcAft>
                <a:spcPts val="441"/>
              </a:spcAft>
              <a:buSzPts val="1764"/>
              <a:buNone/>
              <a:defRPr sz="1764" b="1"/>
            </a:lvl9pPr>
          </a:lstStyle>
          <a:p>
            <a:endParaRPr/>
          </a:p>
        </p:txBody>
      </p:sp>
      <p:sp>
        <p:nvSpPr>
          <p:cNvPr id="232" name="Google Shape;232;p48"/>
          <p:cNvSpPr txBox="1">
            <a:spLocks noGrp="1"/>
          </p:cNvSpPr>
          <p:nvPr>
            <p:ph type="body" idx="4"/>
          </p:nvPr>
        </p:nvSpPr>
        <p:spPr>
          <a:xfrm>
            <a:off x="5141119" y="2846545"/>
            <a:ext cx="4082653" cy="3623044"/>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33" name="Google Shape;233;p48"/>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4" name="Google Shape;234;p48"/>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5" name="Google Shape;235;p48"/>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6"/>
        <p:cNvGrpSpPr/>
        <p:nvPr/>
      </p:nvGrpSpPr>
      <p:grpSpPr>
        <a:xfrm>
          <a:off x="0" y="0"/>
          <a:ext cx="0" cy="0"/>
          <a:chOff x="0" y="0"/>
          <a:chExt cx="0" cy="0"/>
        </a:xfrm>
      </p:grpSpPr>
      <p:sp>
        <p:nvSpPr>
          <p:cNvPr id="237" name="Google Shape;237;p49"/>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8" name="Google Shape;238;p49"/>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9" name="Google Shape;239;p49"/>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0" name="Google Shape;240;p49"/>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241"/>
        <p:cNvGrpSpPr/>
        <p:nvPr/>
      </p:nvGrpSpPr>
      <p:grpSpPr>
        <a:xfrm>
          <a:off x="0" y="0"/>
          <a:ext cx="0" cy="0"/>
          <a:chOff x="0" y="0"/>
          <a:chExt cx="0" cy="0"/>
        </a:xfrm>
      </p:grpSpPr>
      <p:sp>
        <p:nvSpPr>
          <p:cNvPr id="242" name="Google Shape;242;p50"/>
          <p:cNvSpPr/>
          <p:nvPr/>
        </p:nvSpPr>
        <p:spPr>
          <a:xfrm>
            <a:off x="15" y="0"/>
            <a:ext cx="3349287" cy="7559675"/>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0"/>
          <p:cNvSpPr/>
          <p:nvPr/>
        </p:nvSpPr>
        <p:spPr>
          <a:xfrm>
            <a:off x="3340423" y="0"/>
            <a:ext cx="52923" cy="75596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0"/>
          <p:cNvSpPr txBox="1">
            <a:spLocks noGrp="1"/>
          </p:cNvSpPr>
          <p:nvPr>
            <p:ph type="title"/>
          </p:nvPr>
        </p:nvSpPr>
        <p:spPr>
          <a:xfrm>
            <a:off x="378023" y="655171"/>
            <a:ext cx="2646164" cy="2519892"/>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968"/>
              <a:buFont typeface="Calibri"/>
              <a:buNone/>
              <a:defRPr sz="3968"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5" name="Google Shape;245;p50"/>
          <p:cNvSpPr txBox="1">
            <a:spLocks noGrp="1"/>
          </p:cNvSpPr>
          <p:nvPr>
            <p:ph type="body" idx="1"/>
          </p:nvPr>
        </p:nvSpPr>
        <p:spPr>
          <a:xfrm>
            <a:off x="3814672" y="806365"/>
            <a:ext cx="5522508" cy="5795751"/>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46" name="Google Shape;246;p50"/>
          <p:cNvSpPr txBox="1">
            <a:spLocks noGrp="1"/>
          </p:cNvSpPr>
          <p:nvPr>
            <p:ph type="body" idx="2"/>
          </p:nvPr>
        </p:nvSpPr>
        <p:spPr>
          <a:xfrm>
            <a:off x="378023" y="3225462"/>
            <a:ext cx="2646164" cy="372485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23"/>
              </a:spcBef>
              <a:spcAft>
                <a:spcPts val="0"/>
              </a:spcAft>
              <a:buSzPts val="1653"/>
              <a:buNone/>
              <a:defRPr sz="1653">
                <a:solidFill>
                  <a:srgbClr val="FFFFFF"/>
                </a:solidFill>
              </a:defRPr>
            </a:lvl1pPr>
            <a:lvl2pPr marL="914400" lvl="1" indent="-228600" algn="l">
              <a:lnSpc>
                <a:spcPct val="90000"/>
              </a:lnSpc>
              <a:spcBef>
                <a:spcPts val="220"/>
              </a:spcBef>
              <a:spcAft>
                <a:spcPts val="0"/>
              </a:spcAft>
              <a:buSzPts val="1323"/>
              <a:buNone/>
              <a:defRPr sz="1323"/>
            </a:lvl2pPr>
            <a:lvl3pPr marL="1371600" lvl="2" indent="-228600" algn="l">
              <a:lnSpc>
                <a:spcPct val="90000"/>
              </a:lnSpc>
              <a:spcBef>
                <a:spcPts val="441"/>
              </a:spcBef>
              <a:spcAft>
                <a:spcPts val="0"/>
              </a:spcAft>
              <a:buSzPts val="1102"/>
              <a:buNone/>
              <a:defRPr sz="1102"/>
            </a:lvl3pPr>
            <a:lvl4pPr marL="1828800" lvl="3" indent="-228600" algn="l">
              <a:lnSpc>
                <a:spcPct val="90000"/>
              </a:lnSpc>
              <a:spcBef>
                <a:spcPts val="441"/>
              </a:spcBef>
              <a:spcAft>
                <a:spcPts val="0"/>
              </a:spcAft>
              <a:buSzPts val="992"/>
              <a:buNone/>
              <a:defRPr sz="992"/>
            </a:lvl4pPr>
            <a:lvl5pPr marL="2286000" lvl="4" indent="-228600" algn="l">
              <a:lnSpc>
                <a:spcPct val="90000"/>
              </a:lnSpc>
              <a:spcBef>
                <a:spcPts val="441"/>
              </a:spcBef>
              <a:spcAft>
                <a:spcPts val="0"/>
              </a:spcAft>
              <a:buSzPts val="992"/>
              <a:buNone/>
              <a:defRPr sz="992"/>
            </a:lvl5pPr>
            <a:lvl6pPr marL="2743200" lvl="5" indent="-228600" algn="l">
              <a:lnSpc>
                <a:spcPct val="90000"/>
              </a:lnSpc>
              <a:spcBef>
                <a:spcPts val="441"/>
              </a:spcBef>
              <a:spcAft>
                <a:spcPts val="0"/>
              </a:spcAft>
              <a:buSzPts val="992"/>
              <a:buNone/>
              <a:defRPr sz="992"/>
            </a:lvl6pPr>
            <a:lvl7pPr marL="3200400" lvl="6" indent="-228600" algn="l">
              <a:lnSpc>
                <a:spcPct val="90000"/>
              </a:lnSpc>
              <a:spcBef>
                <a:spcPts val="441"/>
              </a:spcBef>
              <a:spcAft>
                <a:spcPts val="0"/>
              </a:spcAft>
              <a:buSzPts val="992"/>
              <a:buNone/>
              <a:defRPr sz="992"/>
            </a:lvl7pPr>
            <a:lvl8pPr marL="3657600" lvl="7" indent="-228600" algn="l">
              <a:lnSpc>
                <a:spcPct val="90000"/>
              </a:lnSpc>
              <a:spcBef>
                <a:spcPts val="441"/>
              </a:spcBef>
              <a:spcAft>
                <a:spcPts val="0"/>
              </a:spcAft>
              <a:buSzPts val="992"/>
              <a:buNone/>
              <a:defRPr sz="992"/>
            </a:lvl8pPr>
            <a:lvl9pPr marL="4114800" lvl="8" indent="-228600" algn="l">
              <a:lnSpc>
                <a:spcPct val="90000"/>
              </a:lnSpc>
              <a:spcBef>
                <a:spcPts val="441"/>
              </a:spcBef>
              <a:spcAft>
                <a:spcPts val="441"/>
              </a:spcAft>
              <a:buSzPts val="992"/>
              <a:buNone/>
              <a:defRPr sz="992"/>
            </a:lvl9pPr>
          </a:lstStyle>
          <a:p>
            <a:endParaRPr/>
          </a:p>
        </p:txBody>
      </p:sp>
      <p:sp>
        <p:nvSpPr>
          <p:cNvPr id="247" name="Google Shape;247;p50"/>
          <p:cNvSpPr txBox="1">
            <a:spLocks noGrp="1"/>
          </p:cNvSpPr>
          <p:nvPr>
            <p:ph type="dt" idx="10"/>
          </p:nvPr>
        </p:nvSpPr>
        <p:spPr>
          <a:xfrm>
            <a:off x="384896" y="7120718"/>
            <a:ext cx="2165045"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8" name="Google Shape;248;p50"/>
          <p:cNvSpPr txBox="1">
            <a:spLocks noGrp="1"/>
          </p:cNvSpPr>
          <p:nvPr>
            <p:ph type="ftr" idx="11"/>
          </p:nvPr>
        </p:nvSpPr>
        <p:spPr>
          <a:xfrm>
            <a:off x="3969246" y="7120718"/>
            <a:ext cx="3843238"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9" name="Google Shape;249;p50"/>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marR="0" lvl="0" indent="0" algn="r">
              <a:spcBef>
                <a:spcPts val="0"/>
              </a:spcBef>
              <a:buNone/>
              <a:defRPr sz="1400" b="0" strike="noStrike">
                <a:solidFill>
                  <a:srgbClr val="DDDDDD"/>
                </a:solidFill>
                <a:latin typeface="Verdana"/>
                <a:ea typeface="Verdana"/>
                <a:cs typeface="Verdana"/>
                <a:sym typeface="Verdana"/>
              </a:defRPr>
            </a:lvl1pPr>
            <a:lvl2pPr marL="0" marR="0" lvl="1" indent="0" algn="r">
              <a:spcBef>
                <a:spcPts val="0"/>
              </a:spcBef>
              <a:buNone/>
              <a:defRPr sz="1400" b="0" strike="noStrike">
                <a:solidFill>
                  <a:srgbClr val="DDDDDD"/>
                </a:solidFill>
                <a:latin typeface="Verdana"/>
                <a:ea typeface="Verdana"/>
                <a:cs typeface="Verdana"/>
                <a:sym typeface="Verdana"/>
              </a:defRPr>
            </a:lvl2pPr>
            <a:lvl3pPr marL="0" marR="0" lvl="2" indent="0" algn="r">
              <a:spcBef>
                <a:spcPts val="0"/>
              </a:spcBef>
              <a:buNone/>
              <a:defRPr sz="1400" b="0" strike="noStrike">
                <a:solidFill>
                  <a:srgbClr val="DDDDDD"/>
                </a:solidFill>
                <a:latin typeface="Verdana"/>
                <a:ea typeface="Verdana"/>
                <a:cs typeface="Verdana"/>
                <a:sym typeface="Verdana"/>
              </a:defRPr>
            </a:lvl3pPr>
            <a:lvl4pPr marL="0" marR="0" lvl="3" indent="0" algn="r">
              <a:spcBef>
                <a:spcPts val="0"/>
              </a:spcBef>
              <a:buNone/>
              <a:defRPr sz="1400" b="0" strike="noStrike">
                <a:solidFill>
                  <a:srgbClr val="DDDDDD"/>
                </a:solidFill>
                <a:latin typeface="Verdana"/>
                <a:ea typeface="Verdana"/>
                <a:cs typeface="Verdana"/>
                <a:sym typeface="Verdana"/>
              </a:defRPr>
            </a:lvl4pPr>
            <a:lvl5pPr marL="0" marR="0" lvl="4" indent="0" algn="r">
              <a:spcBef>
                <a:spcPts val="0"/>
              </a:spcBef>
              <a:buNone/>
              <a:defRPr sz="1400" b="0" strike="noStrike">
                <a:solidFill>
                  <a:srgbClr val="DDDDDD"/>
                </a:solidFill>
                <a:latin typeface="Verdana"/>
                <a:ea typeface="Verdana"/>
                <a:cs typeface="Verdana"/>
                <a:sym typeface="Verdana"/>
              </a:defRPr>
            </a:lvl5pPr>
            <a:lvl6pPr marL="0" marR="0" lvl="5" indent="0" algn="r">
              <a:spcBef>
                <a:spcPts val="0"/>
              </a:spcBef>
              <a:buNone/>
              <a:defRPr sz="1400" b="0" strike="noStrike">
                <a:solidFill>
                  <a:srgbClr val="DDDDDD"/>
                </a:solidFill>
                <a:latin typeface="Verdana"/>
                <a:ea typeface="Verdana"/>
                <a:cs typeface="Verdana"/>
                <a:sym typeface="Verdana"/>
              </a:defRPr>
            </a:lvl6pPr>
            <a:lvl7pPr marL="0" marR="0" lvl="6" indent="0" algn="r">
              <a:spcBef>
                <a:spcPts val="0"/>
              </a:spcBef>
              <a:buNone/>
              <a:defRPr sz="1400" b="0" strike="noStrike">
                <a:solidFill>
                  <a:srgbClr val="DDDDDD"/>
                </a:solidFill>
                <a:latin typeface="Verdana"/>
                <a:ea typeface="Verdana"/>
                <a:cs typeface="Verdana"/>
                <a:sym typeface="Verdana"/>
              </a:defRPr>
            </a:lvl7pPr>
            <a:lvl8pPr marL="0" marR="0" lvl="7" indent="0" algn="r">
              <a:spcBef>
                <a:spcPts val="0"/>
              </a:spcBef>
              <a:buNone/>
              <a:defRPr sz="1400" b="0" strike="noStrike">
                <a:solidFill>
                  <a:srgbClr val="DDDDDD"/>
                </a:solidFill>
                <a:latin typeface="Verdana"/>
                <a:ea typeface="Verdana"/>
                <a:cs typeface="Verdana"/>
                <a:sym typeface="Verdana"/>
              </a:defRPr>
            </a:lvl8pPr>
            <a:lvl9pPr marL="0" marR="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250"/>
        <p:cNvGrpSpPr/>
        <p:nvPr/>
      </p:nvGrpSpPr>
      <p:grpSpPr>
        <a:xfrm>
          <a:off x="0" y="0"/>
          <a:ext cx="0" cy="0"/>
          <a:chOff x="0" y="0"/>
          <a:chExt cx="0" cy="0"/>
        </a:xfrm>
      </p:grpSpPr>
      <p:sp>
        <p:nvSpPr>
          <p:cNvPr id="251" name="Google Shape;251;p51"/>
          <p:cNvSpPr/>
          <p:nvPr/>
        </p:nvSpPr>
        <p:spPr>
          <a:xfrm>
            <a:off x="1" y="5459765"/>
            <a:ext cx="10078000" cy="209991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1"/>
          <p:cNvSpPr/>
          <p:nvPr/>
        </p:nvSpPr>
        <p:spPr>
          <a:xfrm>
            <a:off x="14" y="5417961"/>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1"/>
          <p:cNvSpPr txBox="1">
            <a:spLocks noGrp="1"/>
          </p:cNvSpPr>
          <p:nvPr>
            <p:ph type="title"/>
          </p:nvPr>
        </p:nvSpPr>
        <p:spPr>
          <a:xfrm>
            <a:off x="907256" y="5594160"/>
            <a:ext cx="8366919" cy="907161"/>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968"/>
              <a:buFont typeface="Calibri"/>
              <a:buNone/>
              <a:defRPr sz="3968"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254" name="Google Shape;254;p51"/>
          <p:cNvPicPr preferRelativeResize="0">
            <a:picLocks noGrp="1"/>
          </p:cNvPicPr>
          <p:nvPr>
            <p:ph type="pic" idx="2"/>
          </p:nvPr>
        </p:nvPicPr>
        <p:blipFill/>
        <p:spPr>
          <a:xfrm>
            <a:off x="14" y="0"/>
            <a:ext cx="10080613" cy="5417961"/>
          </a:xfrm>
          <a:prstGeom prst="rect">
            <a:avLst/>
          </a:prstGeom>
          <a:blipFill rotWithShape="1">
            <a:blip r:embed="rId2">
              <a:alphaModFix/>
            </a:blip>
            <a:stretch>
              <a:fillRect/>
            </a:stretch>
          </a:blipFill>
          <a:ln>
            <a:noFill/>
          </a:ln>
        </p:spPr>
      </p:pic>
      <p:sp>
        <p:nvSpPr>
          <p:cNvPr id="255" name="Google Shape;255;p51"/>
          <p:cNvSpPr txBox="1">
            <a:spLocks noGrp="1"/>
          </p:cNvSpPr>
          <p:nvPr>
            <p:ph type="body" idx="1"/>
          </p:nvPr>
        </p:nvSpPr>
        <p:spPr>
          <a:xfrm>
            <a:off x="907255" y="6511400"/>
            <a:ext cx="8366919" cy="655172"/>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653"/>
              <a:buNone/>
              <a:defRPr sz="1653">
                <a:solidFill>
                  <a:srgbClr val="FFFFFF"/>
                </a:solidFill>
              </a:defRPr>
            </a:lvl1pPr>
            <a:lvl2pPr marL="914400" lvl="1" indent="-228600" algn="l">
              <a:lnSpc>
                <a:spcPct val="90000"/>
              </a:lnSpc>
              <a:spcBef>
                <a:spcPts val="661"/>
              </a:spcBef>
              <a:spcAft>
                <a:spcPts val="0"/>
              </a:spcAft>
              <a:buSzPts val="1323"/>
              <a:buNone/>
              <a:defRPr sz="1323"/>
            </a:lvl2pPr>
            <a:lvl3pPr marL="1371600" lvl="2" indent="-228600" algn="l">
              <a:lnSpc>
                <a:spcPct val="90000"/>
              </a:lnSpc>
              <a:spcBef>
                <a:spcPts val="441"/>
              </a:spcBef>
              <a:spcAft>
                <a:spcPts val="0"/>
              </a:spcAft>
              <a:buSzPts val="1102"/>
              <a:buNone/>
              <a:defRPr sz="1102"/>
            </a:lvl3pPr>
            <a:lvl4pPr marL="1828800" lvl="3" indent="-228600" algn="l">
              <a:lnSpc>
                <a:spcPct val="90000"/>
              </a:lnSpc>
              <a:spcBef>
                <a:spcPts val="441"/>
              </a:spcBef>
              <a:spcAft>
                <a:spcPts val="0"/>
              </a:spcAft>
              <a:buSzPts val="992"/>
              <a:buNone/>
              <a:defRPr sz="992"/>
            </a:lvl4pPr>
            <a:lvl5pPr marL="2286000" lvl="4" indent="-228600" algn="l">
              <a:lnSpc>
                <a:spcPct val="90000"/>
              </a:lnSpc>
              <a:spcBef>
                <a:spcPts val="441"/>
              </a:spcBef>
              <a:spcAft>
                <a:spcPts val="0"/>
              </a:spcAft>
              <a:buSzPts val="992"/>
              <a:buNone/>
              <a:defRPr sz="992"/>
            </a:lvl5pPr>
            <a:lvl6pPr marL="2743200" lvl="5" indent="-228600" algn="l">
              <a:lnSpc>
                <a:spcPct val="90000"/>
              </a:lnSpc>
              <a:spcBef>
                <a:spcPts val="441"/>
              </a:spcBef>
              <a:spcAft>
                <a:spcPts val="0"/>
              </a:spcAft>
              <a:buSzPts val="992"/>
              <a:buNone/>
              <a:defRPr sz="992"/>
            </a:lvl6pPr>
            <a:lvl7pPr marL="3200400" lvl="6" indent="-228600" algn="l">
              <a:lnSpc>
                <a:spcPct val="90000"/>
              </a:lnSpc>
              <a:spcBef>
                <a:spcPts val="441"/>
              </a:spcBef>
              <a:spcAft>
                <a:spcPts val="0"/>
              </a:spcAft>
              <a:buSzPts val="992"/>
              <a:buNone/>
              <a:defRPr sz="992"/>
            </a:lvl7pPr>
            <a:lvl8pPr marL="3657600" lvl="7" indent="-228600" algn="l">
              <a:lnSpc>
                <a:spcPct val="90000"/>
              </a:lnSpc>
              <a:spcBef>
                <a:spcPts val="441"/>
              </a:spcBef>
              <a:spcAft>
                <a:spcPts val="0"/>
              </a:spcAft>
              <a:buSzPts val="992"/>
              <a:buNone/>
              <a:defRPr sz="992"/>
            </a:lvl8pPr>
            <a:lvl9pPr marL="4114800" lvl="8" indent="-228600" algn="l">
              <a:lnSpc>
                <a:spcPct val="90000"/>
              </a:lnSpc>
              <a:spcBef>
                <a:spcPts val="441"/>
              </a:spcBef>
              <a:spcAft>
                <a:spcPts val="441"/>
              </a:spcAft>
              <a:buSzPts val="992"/>
              <a:buNone/>
              <a:defRPr sz="992"/>
            </a:lvl9pPr>
          </a:lstStyle>
          <a:p>
            <a:endParaRPr/>
          </a:p>
        </p:txBody>
      </p:sp>
      <p:sp>
        <p:nvSpPr>
          <p:cNvPr id="256" name="Google Shape;256;p51"/>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7" name="Google Shape;257;p51"/>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8" name="Google Shape;258;p51"/>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59"/>
        <p:cNvGrpSpPr/>
        <p:nvPr/>
      </p:nvGrpSpPr>
      <p:grpSpPr>
        <a:xfrm>
          <a:off x="0" y="0"/>
          <a:ext cx="0" cy="0"/>
          <a:chOff x="0" y="0"/>
          <a:chExt cx="0" cy="0"/>
        </a:xfrm>
      </p:grpSpPr>
      <p:sp>
        <p:nvSpPr>
          <p:cNvPr id="260" name="Google Shape;260;p52"/>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1" name="Google Shape;261;p52"/>
          <p:cNvSpPr txBox="1">
            <a:spLocks noGrp="1"/>
          </p:cNvSpPr>
          <p:nvPr>
            <p:ph type="body" idx="1"/>
          </p:nvPr>
        </p:nvSpPr>
        <p:spPr>
          <a:xfrm rot="5400000">
            <a:off x="2848010" y="93826"/>
            <a:ext cx="4435009" cy="8316517"/>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62" name="Google Shape;262;p52"/>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3" name="Google Shape;263;p52"/>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4" name="Google Shape;264;p52"/>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265"/>
        <p:cNvGrpSpPr/>
        <p:nvPr/>
      </p:nvGrpSpPr>
      <p:grpSpPr>
        <a:xfrm>
          <a:off x="0" y="0"/>
          <a:ext cx="0" cy="0"/>
          <a:chOff x="0" y="0"/>
          <a:chExt cx="0" cy="0"/>
        </a:xfrm>
      </p:grpSpPr>
      <p:sp>
        <p:nvSpPr>
          <p:cNvPr id="266" name="Google Shape;266;p53"/>
          <p:cNvSpPr/>
          <p:nvPr/>
        </p:nvSpPr>
        <p:spPr>
          <a:xfrm>
            <a:off x="2627" y="7055697"/>
            <a:ext cx="10078000"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3"/>
          <p:cNvSpPr/>
          <p:nvPr/>
        </p:nvSpPr>
        <p:spPr>
          <a:xfrm>
            <a:off x="14" y="6982410"/>
            <a:ext cx="10078000" cy="705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3"/>
          <p:cNvSpPr txBox="1">
            <a:spLocks noGrp="1"/>
          </p:cNvSpPr>
          <p:nvPr>
            <p:ph type="title"/>
          </p:nvPr>
        </p:nvSpPr>
        <p:spPr>
          <a:xfrm rot="5400000">
            <a:off x="5127520" y="2543645"/>
            <a:ext cx="6346490" cy="2173635"/>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9" name="Google Shape;269;p53"/>
          <p:cNvSpPr txBox="1">
            <a:spLocks noGrp="1"/>
          </p:cNvSpPr>
          <p:nvPr>
            <p:ph type="body" idx="1"/>
          </p:nvPr>
        </p:nvSpPr>
        <p:spPr>
          <a:xfrm rot="5400000">
            <a:off x="717247" y="433014"/>
            <a:ext cx="6346489" cy="6394896"/>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323"/>
              </a:spcBef>
              <a:spcAft>
                <a:spcPts val="0"/>
              </a:spcAft>
              <a:buSzPts val="1800"/>
              <a:buChar char=" "/>
              <a:defRPr/>
            </a:lvl1pPr>
            <a:lvl2pPr marL="914400" lvl="1" indent="-342900" algn="l">
              <a:lnSpc>
                <a:spcPct val="90000"/>
              </a:lnSpc>
              <a:spcBef>
                <a:spcPts val="220"/>
              </a:spcBef>
              <a:spcAft>
                <a:spcPts val="0"/>
              </a:spcAft>
              <a:buSzPts val="1800"/>
              <a:buChar char="◦"/>
              <a:defRPr/>
            </a:lvl2pPr>
            <a:lvl3pPr marL="1371600" lvl="2" indent="-342900" algn="l">
              <a:lnSpc>
                <a:spcPct val="90000"/>
              </a:lnSpc>
              <a:spcBef>
                <a:spcPts val="441"/>
              </a:spcBef>
              <a:spcAft>
                <a:spcPts val="0"/>
              </a:spcAft>
              <a:buSzPts val="1800"/>
              <a:buChar char="◦"/>
              <a:defRPr/>
            </a:lvl3pPr>
            <a:lvl4pPr marL="1828800" lvl="3" indent="-342900" algn="l">
              <a:lnSpc>
                <a:spcPct val="90000"/>
              </a:lnSpc>
              <a:spcBef>
                <a:spcPts val="441"/>
              </a:spcBef>
              <a:spcAft>
                <a:spcPts val="0"/>
              </a:spcAft>
              <a:buSzPts val="1800"/>
              <a:buChar char="◦"/>
              <a:defRPr/>
            </a:lvl4pPr>
            <a:lvl5pPr marL="2286000" lvl="4" indent="-342900" algn="l">
              <a:lnSpc>
                <a:spcPct val="90000"/>
              </a:lnSpc>
              <a:spcBef>
                <a:spcPts val="441"/>
              </a:spcBef>
              <a:spcAft>
                <a:spcPts val="0"/>
              </a:spcAft>
              <a:buSzPts val="1800"/>
              <a:buChar char="◦"/>
              <a:defRPr/>
            </a:lvl5pPr>
            <a:lvl6pPr marL="2743200" lvl="5" indent="-342900" algn="l">
              <a:lnSpc>
                <a:spcPct val="90000"/>
              </a:lnSpc>
              <a:spcBef>
                <a:spcPts val="441"/>
              </a:spcBef>
              <a:spcAft>
                <a:spcPts val="0"/>
              </a:spcAft>
              <a:buSzPts val="1800"/>
              <a:buChar char="◦"/>
              <a:defRPr/>
            </a:lvl6pPr>
            <a:lvl7pPr marL="3200400" lvl="6" indent="-342900" algn="l">
              <a:lnSpc>
                <a:spcPct val="90000"/>
              </a:lnSpc>
              <a:spcBef>
                <a:spcPts val="441"/>
              </a:spcBef>
              <a:spcAft>
                <a:spcPts val="0"/>
              </a:spcAft>
              <a:buSzPts val="1800"/>
              <a:buChar char="◦"/>
              <a:defRPr/>
            </a:lvl7pPr>
            <a:lvl8pPr marL="3657600" lvl="7" indent="-342900" algn="l">
              <a:lnSpc>
                <a:spcPct val="90000"/>
              </a:lnSpc>
              <a:spcBef>
                <a:spcPts val="441"/>
              </a:spcBef>
              <a:spcAft>
                <a:spcPts val="0"/>
              </a:spcAft>
              <a:buSzPts val="1800"/>
              <a:buChar char="◦"/>
              <a:defRPr/>
            </a:lvl8pPr>
            <a:lvl9pPr marL="4114800" lvl="8" indent="-342900" algn="l">
              <a:lnSpc>
                <a:spcPct val="90000"/>
              </a:lnSpc>
              <a:spcBef>
                <a:spcPts val="441"/>
              </a:spcBef>
              <a:spcAft>
                <a:spcPts val="441"/>
              </a:spcAft>
              <a:buSzPts val="1800"/>
              <a:buChar char="◦"/>
              <a:defRPr/>
            </a:lvl9pPr>
          </a:lstStyle>
          <a:p>
            <a:endParaRPr/>
          </a:p>
        </p:txBody>
      </p:sp>
      <p:sp>
        <p:nvSpPr>
          <p:cNvPr id="270" name="Google Shape;270;p53"/>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1" name="Google Shape;271;p53"/>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2" name="Google Shape;272;p53"/>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21"/>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1"/>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1"/>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7"/>
        <p:cNvGrpSpPr/>
        <p:nvPr/>
      </p:nvGrpSpPr>
      <p:grpSpPr>
        <a:xfrm>
          <a:off x="0" y="0"/>
          <a:ext cx="0" cy="0"/>
          <a:chOff x="0" y="0"/>
          <a:chExt cx="0" cy="0"/>
        </a:xfrm>
      </p:grpSpPr>
      <p:sp>
        <p:nvSpPr>
          <p:cNvPr id="28" name="Google Shape;28;p22"/>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2"/>
          <p:cNvSpPr txBox="1">
            <a:spLocks noGrp="1"/>
          </p:cNvSpPr>
          <p:nvPr>
            <p:ph type="body" idx="1"/>
          </p:nvPr>
        </p:nvSpPr>
        <p:spPr>
          <a:xfrm>
            <a:off x="693043" y="2012414"/>
            <a:ext cx="8694539"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30" name="Google Shape;30;p22"/>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2"/>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2"/>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25"/>
          <p:cNvSpPr txBox="1">
            <a:spLocks noGrp="1"/>
          </p:cNvSpPr>
          <p:nvPr>
            <p:ph type="title"/>
          </p:nvPr>
        </p:nvSpPr>
        <p:spPr>
          <a:xfrm>
            <a:off x="687793" y="1884670"/>
            <a:ext cx="8694539" cy="314461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961"/>
              <a:buFont typeface="Calibri"/>
              <a:buNone/>
              <a:defRPr sz="496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5"/>
          <p:cNvSpPr txBox="1">
            <a:spLocks noGrp="1"/>
          </p:cNvSpPr>
          <p:nvPr>
            <p:ph type="body" idx="1"/>
          </p:nvPr>
        </p:nvSpPr>
        <p:spPr>
          <a:xfrm>
            <a:off x="687793" y="5059034"/>
            <a:ext cx="8694539" cy="165367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827"/>
              </a:spcBef>
              <a:spcAft>
                <a:spcPts val="0"/>
              </a:spcAft>
              <a:buClr>
                <a:srgbClr val="888888"/>
              </a:buClr>
              <a:buSzPts val="1984"/>
              <a:buNone/>
              <a:defRPr sz="1984">
                <a:solidFill>
                  <a:srgbClr val="888888"/>
                </a:solidFill>
              </a:defRPr>
            </a:lvl1pPr>
            <a:lvl2pPr marL="914400" lvl="1" indent="-228600" algn="l">
              <a:lnSpc>
                <a:spcPct val="90000"/>
              </a:lnSpc>
              <a:spcBef>
                <a:spcPts val="413"/>
              </a:spcBef>
              <a:spcAft>
                <a:spcPts val="0"/>
              </a:spcAft>
              <a:buClr>
                <a:srgbClr val="888888"/>
              </a:buClr>
              <a:buSzPts val="1654"/>
              <a:buNone/>
              <a:defRPr sz="1654">
                <a:solidFill>
                  <a:srgbClr val="888888"/>
                </a:solidFill>
              </a:defRPr>
            </a:lvl2pPr>
            <a:lvl3pPr marL="1371600" lvl="2" indent="-228600" algn="l">
              <a:lnSpc>
                <a:spcPct val="90000"/>
              </a:lnSpc>
              <a:spcBef>
                <a:spcPts val="413"/>
              </a:spcBef>
              <a:spcAft>
                <a:spcPts val="0"/>
              </a:spcAft>
              <a:buClr>
                <a:srgbClr val="888888"/>
              </a:buClr>
              <a:buSzPts val="1488"/>
              <a:buNone/>
              <a:defRPr sz="1488">
                <a:solidFill>
                  <a:srgbClr val="888888"/>
                </a:solidFill>
              </a:defRPr>
            </a:lvl3pPr>
            <a:lvl4pPr marL="1828800" lvl="3" indent="-228600" algn="l">
              <a:lnSpc>
                <a:spcPct val="90000"/>
              </a:lnSpc>
              <a:spcBef>
                <a:spcPts val="413"/>
              </a:spcBef>
              <a:spcAft>
                <a:spcPts val="0"/>
              </a:spcAft>
              <a:buClr>
                <a:srgbClr val="888888"/>
              </a:buClr>
              <a:buSzPts val="1323"/>
              <a:buNone/>
              <a:defRPr sz="1323">
                <a:solidFill>
                  <a:srgbClr val="888888"/>
                </a:solidFill>
              </a:defRPr>
            </a:lvl4pPr>
            <a:lvl5pPr marL="2286000" lvl="4" indent="-228600" algn="l">
              <a:lnSpc>
                <a:spcPct val="90000"/>
              </a:lnSpc>
              <a:spcBef>
                <a:spcPts val="413"/>
              </a:spcBef>
              <a:spcAft>
                <a:spcPts val="0"/>
              </a:spcAft>
              <a:buClr>
                <a:srgbClr val="888888"/>
              </a:buClr>
              <a:buSzPts val="1323"/>
              <a:buNone/>
              <a:defRPr sz="1323">
                <a:solidFill>
                  <a:srgbClr val="888888"/>
                </a:solidFill>
              </a:defRPr>
            </a:lvl5pPr>
            <a:lvl6pPr marL="2743200" lvl="5" indent="-228600" algn="l">
              <a:lnSpc>
                <a:spcPct val="90000"/>
              </a:lnSpc>
              <a:spcBef>
                <a:spcPts val="413"/>
              </a:spcBef>
              <a:spcAft>
                <a:spcPts val="0"/>
              </a:spcAft>
              <a:buClr>
                <a:srgbClr val="888888"/>
              </a:buClr>
              <a:buSzPts val="1323"/>
              <a:buNone/>
              <a:defRPr sz="1323">
                <a:solidFill>
                  <a:srgbClr val="888888"/>
                </a:solidFill>
              </a:defRPr>
            </a:lvl6pPr>
            <a:lvl7pPr marL="3200400" lvl="6" indent="-228600" algn="l">
              <a:lnSpc>
                <a:spcPct val="90000"/>
              </a:lnSpc>
              <a:spcBef>
                <a:spcPts val="413"/>
              </a:spcBef>
              <a:spcAft>
                <a:spcPts val="0"/>
              </a:spcAft>
              <a:buClr>
                <a:srgbClr val="888888"/>
              </a:buClr>
              <a:buSzPts val="1323"/>
              <a:buNone/>
              <a:defRPr sz="1323">
                <a:solidFill>
                  <a:srgbClr val="888888"/>
                </a:solidFill>
              </a:defRPr>
            </a:lvl7pPr>
            <a:lvl8pPr marL="3657600" lvl="7" indent="-228600" algn="l">
              <a:lnSpc>
                <a:spcPct val="90000"/>
              </a:lnSpc>
              <a:spcBef>
                <a:spcPts val="413"/>
              </a:spcBef>
              <a:spcAft>
                <a:spcPts val="0"/>
              </a:spcAft>
              <a:buClr>
                <a:srgbClr val="888888"/>
              </a:buClr>
              <a:buSzPts val="1323"/>
              <a:buNone/>
              <a:defRPr sz="1323">
                <a:solidFill>
                  <a:srgbClr val="888888"/>
                </a:solidFill>
              </a:defRPr>
            </a:lvl8pPr>
            <a:lvl9pPr marL="4114800" lvl="8" indent="-228600" algn="l">
              <a:lnSpc>
                <a:spcPct val="90000"/>
              </a:lnSpc>
              <a:spcBef>
                <a:spcPts val="413"/>
              </a:spcBef>
              <a:spcAft>
                <a:spcPts val="0"/>
              </a:spcAft>
              <a:buClr>
                <a:srgbClr val="888888"/>
              </a:buClr>
              <a:buSzPts val="1323"/>
              <a:buNone/>
              <a:defRPr sz="1323">
                <a:solidFill>
                  <a:srgbClr val="888888"/>
                </a:solidFill>
              </a:defRPr>
            </a:lvl9pPr>
          </a:lstStyle>
          <a:p>
            <a:endParaRPr/>
          </a:p>
        </p:txBody>
      </p:sp>
      <p:sp>
        <p:nvSpPr>
          <p:cNvPr id="36" name="Google Shape;36;p25"/>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5"/>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5"/>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26"/>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26"/>
          <p:cNvSpPr txBox="1">
            <a:spLocks noGrp="1"/>
          </p:cNvSpPr>
          <p:nvPr>
            <p:ph type="body" idx="1"/>
          </p:nvPr>
        </p:nvSpPr>
        <p:spPr>
          <a:xfrm>
            <a:off x="693043" y="2012414"/>
            <a:ext cx="4284266"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42" name="Google Shape;42;p26"/>
          <p:cNvSpPr txBox="1">
            <a:spLocks noGrp="1"/>
          </p:cNvSpPr>
          <p:nvPr>
            <p:ph type="body" idx="2"/>
          </p:nvPr>
        </p:nvSpPr>
        <p:spPr>
          <a:xfrm>
            <a:off x="5103316" y="2012414"/>
            <a:ext cx="4284266"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43" name="Google Shape;43;p26"/>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6"/>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6"/>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27"/>
          <p:cNvSpPr txBox="1">
            <a:spLocks noGrp="1"/>
          </p:cNvSpPr>
          <p:nvPr>
            <p:ph type="title"/>
          </p:nvPr>
        </p:nvSpPr>
        <p:spPr>
          <a:xfrm>
            <a:off x="694356"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27"/>
          <p:cNvSpPr txBox="1">
            <a:spLocks noGrp="1"/>
          </p:cNvSpPr>
          <p:nvPr>
            <p:ph type="body" idx="1"/>
          </p:nvPr>
        </p:nvSpPr>
        <p:spPr>
          <a:xfrm>
            <a:off x="694357" y="1853171"/>
            <a:ext cx="4264576" cy="90821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827"/>
              </a:spcBef>
              <a:spcAft>
                <a:spcPts val="0"/>
              </a:spcAft>
              <a:buClr>
                <a:schemeClr val="dk1"/>
              </a:buClr>
              <a:buSzPts val="1984"/>
              <a:buNone/>
              <a:defRPr sz="1984" b="1"/>
            </a:lvl1pPr>
            <a:lvl2pPr marL="914400" lvl="1" indent="-228600" algn="l">
              <a:lnSpc>
                <a:spcPct val="90000"/>
              </a:lnSpc>
              <a:spcBef>
                <a:spcPts val="413"/>
              </a:spcBef>
              <a:spcAft>
                <a:spcPts val="0"/>
              </a:spcAft>
              <a:buClr>
                <a:schemeClr val="dk1"/>
              </a:buClr>
              <a:buSzPts val="1654"/>
              <a:buNone/>
              <a:defRPr sz="1654" b="1"/>
            </a:lvl2pPr>
            <a:lvl3pPr marL="1371600" lvl="2" indent="-228600" algn="l">
              <a:lnSpc>
                <a:spcPct val="90000"/>
              </a:lnSpc>
              <a:spcBef>
                <a:spcPts val="413"/>
              </a:spcBef>
              <a:spcAft>
                <a:spcPts val="0"/>
              </a:spcAft>
              <a:buClr>
                <a:schemeClr val="dk1"/>
              </a:buClr>
              <a:buSzPts val="1488"/>
              <a:buNone/>
              <a:defRPr sz="1488" b="1"/>
            </a:lvl3pPr>
            <a:lvl4pPr marL="1828800" lvl="3" indent="-228600" algn="l">
              <a:lnSpc>
                <a:spcPct val="90000"/>
              </a:lnSpc>
              <a:spcBef>
                <a:spcPts val="413"/>
              </a:spcBef>
              <a:spcAft>
                <a:spcPts val="0"/>
              </a:spcAft>
              <a:buClr>
                <a:schemeClr val="dk1"/>
              </a:buClr>
              <a:buSzPts val="1323"/>
              <a:buNone/>
              <a:defRPr sz="1323" b="1"/>
            </a:lvl4pPr>
            <a:lvl5pPr marL="2286000" lvl="4" indent="-228600" algn="l">
              <a:lnSpc>
                <a:spcPct val="90000"/>
              </a:lnSpc>
              <a:spcBef>
                <a:spcPts val="413"/>
              </a:spcBef>
              <a:spcAft>
                <a:spcPts val="0"/>
              </a:spcAft>
              <a:buClr>
                <a:schemeClr val="dk1"/>
              </a:buClr>
              <a:buSzPts val="1323"/>
              <a:buNone/>
              <a:defRPr sz="1323" b="1"/>
            </a:lvl5pPr>
            <a:lvl6pPr marL="2743200" lvl="5" indent="-228600" algn="l">
              <a:lnSpc>
                <a:spcPct val="90000"/>
              </a:lnSpc>
              <a:spcBef>
                <a:spcPts val="413"/>
              </a:spcBef>
              <a:spcAft>
                <a:spcPts val="0"/>
              </a:spcAft>
              <a:buClr>
                <a:schemeClr val="dk1"/>
              </a:buClr>
              <a:buSzPts val="1323"/>
              <a:buNone/>
              <a:defRPr sz="1323" b="1"/>
            </a:lvl6pPr>
            <a:lvl7pPr marL="3200400" lvl="6" indent="-228600" algn="l">
              <a:lnSpc>
                <a:spcPct val="90000"/>
              </a:lnSpc>
              <a:spcBef>
                <a:spcPts val="413"/>
              </a:spcBef>
              <a:spcAft>
                <a:spcPts val="0"/>
              </a:spcAft>
              <a:buClr>
                <a:schemeClr val="dk1"/>
              </a:buClr>
              <a:buSzPts val="1323"/>
              <a:buNone/>
              <a:defRPr sz="1323" b="1"/>
            </a:lvl7pPr>
            <a:lvl8pPr marL="3657600" lvl="7" indent="-228600" algn="l">
              <a:lnSpc>
                <a:spcPct val="90000"/>
              </a:lnSpc>
              <a:spcBef>
                <a:spcPts val="413"/>
              </a:spcBef>
              <a:spcAft>
                <a:spcPts val="0"/>
              </a:spcAft>
              <a:buClr>
                <a:schemeClr val="dk1"/>
              </a:buClr>
              <a:buSzPts val="1323"/>
              <a:buNone/>
              <a:defRPr sz="1323" b="1"/>
            </a:lvl8pPr>
            <a:lvl9pPr marL="4114800" lvl="8" indent="-228600" algn="l">
              <a:lnSpc>
                <a:spcPct val="90000"/>
              </a:lnSpc>
              <a:spcBef>
                <a:spcPts val="413"/>
              </a:spcBef>
              <a:spcAft>
                <a:spcPts val="0"/>
              </a:spcAft>
              <a:buClr>
                <a:schemeClr val="dk1"/>
              </a:buClr>
              <a:buSzPts val="1323"/>
              <a:buNone/>
              <a:defRPr sz="1323" b="1"/>
            </a:lvl9pPr>
          </a:lstStyle>
          <a:p>
            <a:endParaRPr/>
          </a:p>
        </p:txBody>
      </p:sp>
      <p:sp>
        <p:nvSpPr>
          <p:cNvPr id="49" name="Google Shape;49;p27"/>
          <p:cNvSpPr txBox="1">
            <a:spLocks noGrp="1"/>
          </p:cNvSpPr>
          <p:nvPr>
            <p:ph type="body" idx="2"/>
          </p:nvPr>
        </p:nvSpPr>
        <p:spPr>
          <a:xfrm>
            <a:off x="694357" y="2761381"/>
            <a:ext cx="4264576" cy="40615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50" name="Google Shape;50;p27"/>
          <p:cNvSpPr txBox="1">
            <a:spLocks noGrp="1"/>
          </p:cNvSpPr>
          <p:nvPr>
            <p:ph type="body" idx="3"/>
          </p:nvPr>
        </p:nvSpPr>
        <p:spPr>
          <a:xfrm>
            <a:off x="5103316" y="1853171"/>
            <a:ext cx="4285579" cy="90821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827"/>
              </a:spcBef>
              <a:spcAft>
                <a:spcPts val="0"/>
              </a:spcAft>
              <a:buClr>
                <a:schemeClr val="dk1"/>
              </a:buClr>
              <a:buSzPts val="1984"/>
              <a:buNone/>
              <a:defRPr sz="1984" b="1"/>
            </a:lvl1pPr>
            <a:lvl2pPr marL="914400" lvl="1" indent="-228600" algn="l">
              <a:lnSpc>
                <a:spcPct val="90000"/>
              </a:lnSpc>
              <a:spcBef>
                <a:spcPts val="413"/>
              </a:spcBef>
              <a:spcAft>
                <a:spcPts val="0"/>
              </a:spcAft>
              <a:buClr>
                <a:schemeClr val="dk1"/>
              </a:buClr>
              <a:buSzPts val="1654"/>
              <a:buNone/>
              <a:defRPr sz="1654" b="1"/>
            </a:lvl2pPr>
            <a:lvl3pPr marL="1371600" lvl="2" indent="-228600" algn="l">
              <a:lnSpc>
                <a:spcPct val="90000"/>
              </a:lnSpc>
              <a:spcBef>
                <a:spcPts val="413"/>
              </a:spcBef>
              <a:spcAft>
                <a:spcPts val="0"/>
              </a:spcAft>
              <a:buClr>
                <a:schemeClr val="dk1"/>
              </a:buClr>
              <a:buSzPts val="1488"/>
              <a:buNone/>
              <a:defRPr sz="1488" b="1"/>
            </a:lvl3pPr>
            <a:lvl4pPr marL="1828800" lvl="3" indent="-228600" algn="l">
              <a:lnSpc>
                <a:spcPct val="90000"/>
              </a:lnSpc>
              <a:spcBef>
                <a:spcPts val="413"/>
              </a:spcBef>
              <a:spcAft>
                <a:spcPts val="0"/>
              </a:spcAft>
              <a:buClr>
                <a:schemeClr val="dk1"/>
              </a:buClr>
              <a:buSzPts val="1323"/>
              <a:buNone/>
              <a:defRPr sz="1323" b="1"/>
            </a:lvl4pPr>
            <a:lvl5pPr marL="2286000" lvl="4" indent="-228600" algn="l">
              <a:lnSpc>
                <a:spcPct val="90000"/>
              </a:lnSpc>
              <a:spcBef>
                <a:spcPts val="413"/>
              </a:spcBef>
              <a:spcAft>
                <a:spcPts val="0"/>
              </a:spcAft>
              <a:buClr>
                <a:schemeClr val="dk1"/>
              </a:buClr>
              <a:buSzPts val="1323"/>
              <a:buNone/>
              <a:defRPr sz="1323" b="1"/>
            </a:lvl5pPr>
            <a:lvl6pPr marL="2743200" lvl="5" indent="-228600" algn="l">
              <a:lnSpc>
                <a:spcPct val="90000"/>
              </a:lnSpc>
              <a:spcBef>
                <a:spcPts val="413"/>
              </a:spcBef>
              <a:spcAft>
                <a:spcPts val="0"/>
              </a:spcAft>
              <a:buClr>
                <a:schemeClr val="dk1"/>
              </a:buClr>
              <a:buSzPts val="1323"/>
              <a:buNone/>
              <a:defRPr sz="1323" b="1"/>
            </a:lvl6pPr>
            <a:lvl7pPr marL="3200400" lvl="6" indent="-228600" algn="l">
              <a:lnSpc>
                <a:spcPct val="90000"/>
              </a:lnSpc>
              <a:spcBef>
                <a:spcPts val="413"/>
              </a:spcBef>
              <a:spcAft>
                <a:spcPts val="0"/>
              </a:spcAft>
              <a:buClr>
                <a:schemeClr val="dk1"/>
              </a:buClr>
              <a:buSzPts val="1323"/>
              <a:buNone/>
              <a:defRPr sz="1323" b="1"/>
            </a:lvl7pPr>
            <a:lvl8pPr marL="3657600" lvl="7" indent="-228600" algn="l">
              <a:lnSpc>
                <a:spcPct val="90000"/>
              </a:lnSpc>
              <a:spcBef>
                <a:spcPts val="413"/>
              </a:spcBef>
              <a:spcAft>
                <a:spcPts val="0"/>
              </a:spcAft>
              <a:buClr>
                <a:schemeClr val="dk1"/>
              </a:buClr>
              <a:buSzPts val="1323"/>
              <a:buNone/>
              <a:defRPr sz="1323" b="1"/>
            </a:lvl8pPr>
            <a:lvl9pPr marL="4114800" lvl="8" indent="-228600" algn="l">
              <a:lnSpc>
                <a:spcPct val="90000"/>
              </a:lnSpc>
              <a:spcBef>
                <a:spcPts val="413"/>
              </a:spcBef>
              <a:spcAft>
                <a:spcPts val="0"/>
              </a:spcAft>
              <a:buClr>
                <a:schemeClr val="dk1"/>
              </a:buClr>
              <a:buSzPts val="1323"/>
              <a:buNone/>
              <a:defRPr sz="1323" b="1"/>
            </a:lvl9pPr>
          </a:lstStyle>
          <a:p>
            <a:endParaRPr/>
          </a:p>
        </p:txBody>
      </p:sp>
      <p:sp>
        <p:nvSpPr>
          <p:cNvPr id="51" name="Google Shape;51;p27"/>
          <p:cNvSpPr txBox="1">
            <a:spLocks noGrp="1"/>
          </p:cNvSpPr>
          <p:nvPr>
            <p:ph type="body" idx="4"/>
          </p:nvPr>
        </p:nvSpPr>
        <p:spPr>
          <a:xfrm>
            <a:off x="5103316" y="2761381"/>
            <a:ext cx="4285579" cy="40615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827"/>
              </a:spcBef>
              <a:spcAft>
                <a:spcPts val="0"/>
              </a:spcAft>
              <a:buClr>
                <a:schemeClr val="dk1"/>
              </a:buClr>
              <a:buSzPts val="1800"/>
              <a:buChar char="•"/>
              <a:defRPr/>
            </a:lvl1pPr>
            <a:lvl2pPr marL="914400" lvl="1" indent="-342900" algn="l">
              <a:lnSpc>
                <a:spcPct val="90000"/>
              </a:lnSpc>
              <a:spcBef>
                <a:spcPts val="413"/>
              </a:spcBef>
              <a:spcAft>
                <a:spcPts val="0"/>
              </a:spcAft>
              <a:buClr>
                <a:schemeClr val="dk1"/>
              </a:buClr>
              <a:buSzPts val="1800"/>
              <a:buChar char="•"/>
              <a:defRPr/>
            </a:lvl2pPr>
            <a:lvl3pPr marL="1371600" lvl="2" indent="-342900" algn="l">
              <a:lnSpc>
                <a:spcPct val="90000"/>
              </a:lnSpc>
              <a:spcBef>
                <a:spcPts val="413"/>
              </a:spcBef>
              <a:spcAft>
                <a:spcPts val="0"/>
              </a:spcAft>
              <a:buClr>
                <a:schemeClr val="dk1"/>
              </a:buClr>
              <a:buSzPts val="1800"/>
              <a:buChar char="•"/>
              <a:defRPr/>
            </a:lvl3pPr>
            <a:lvl4pPr marL="1828800" lvl="3" indent="-342900" algn="l">
              <a:lnSpc>
                <a:spcPct val="90000"/>
              </a:lnSpc>
              <a:spcBef>
                <a:spcPts val="413"/>
              </a:spcBef>
              <a:spcAft>
                <a:spcPts val="0"/>
              </a:spcAft>
              <a:buClr>
                <a:schemeClr val="dk1"/>
              </a:buClr>
              <a:buSzPts val="1800"/>
              <a:buChar char="•"/>
              <a:defRPr/>
            </a:lvl4pPr>
            <a:lvl5pPr marL="2286000" lvl="4" indent="-342900" algn="l">
              <a:lnSpc>
                <a:spcPct val="90000"/>
              </a:lnSpc>
              <a:spcBef>
                <a:spcPts val="413"/>
              </a:spcBef>
              <a:spcAft>
                <a:spcPts val="0"/>
              </a:spcAft>
              <a:buClr>
                <a:schemeClr val="dk1"/>
              </a:buClr>
              <a:buSzPts val="1800"/>
              <a:buChar char="•"/>
              <a:defRPr/>
            </a:lvl5pPr>
            <a:lvl6pPr marL="2743200" lvl="5" indent="-342900" algn="l">
              <a:lnSpc>
                <a:spcPct val="90000"/>
              </a:lnSpc>
              <a:spcBef>
                <a:spcPts val="413"/>
              </a:spcBef>
              <a:spcAft>
                <a:spcPts val="0"/>
              </a:spcAft>
              <a:buClr>
                <a:schemeClr val="dk1"/>
              </a:buClr>
              <a:buSzPts val="1800"/>
              <a:buChar char="•"/>
              <a:defRPr/>
            </a:lvl6pPr>
            <a:lvl7pPr marL="3200400" lvl="6" indent="-342900" algn="l">
              <a:lnSpc>
                <a:spcPct val="90000"/>
              </a:lnSpc>
              <a:spcBef>
                <a:spcPts val="413"/>
              </a:spcBef>
              <a:spcAft>
                <a:spcPts val="0"/>
              </a:spcAft>
              <a:buClr>
                <a:schemeClr val="dk1"/>
              </a:buClr>
              <a:buSzPts val="1800"/>
              <a:buChar char="•"/>
              <a:defRPr/>
            </a:lvl7pPr>
            <a:lvl8pPr marL="3657600" lvl="7" indent="-342900" algn="l">
              <a:lnSpc>
                <a:spcPct val="90000"/>
              </a:lnSpc>
              <a:spcBef>
                <a:spcPts val="413"/>
              </a:spcBef>
              <a:spcAft>
                <a:spcPts val="0"/>
              </a:spcAft>
              <a:buClr>
                <a:schemeClr val="dk1"/>
              </a:buClr>
              <a:buSzPts val="1800"/>
              <a:buChar char="•"/>
              <a:defRPr/>
            </a:lvl8pPr>
            <a:lvl9pPr marL="4114800" lvl="8" indent="-342900" algn="l">
              <a:lnSpc>
                <a:spcPct val="90000"/>
              </a:lnSpc>
              <a:spcBef>
                <a:spcPts val="413"/>
              </a:spcBef>
              <a:spcAft>
                <a:spcPts val="0"/>
              </a:spcAft>
              <a:buClr>
                <a:schemeClr val="dk1"/>
              </a:buClr>
              <a:buSzPts val="1800"/>
              <a:buChar char="•"/>
              <a:defRPr/>
            </a:lvl9pPr>
          </a:lstStyle>
          <a:p>
            <a:endParaRPr/>
          </a:p>
        </p:txBody>
      </p:sp>
      <p:sp>
        <p:nvSpPr>
          <p:cNvPr id="52" name="Google Shape;52;p27"/>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7"/>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7"/>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400" b="0" strike="noStrike">
                <a:solidFill>
                  <a:srgbClr val="DDDDDD"/>
                </a:solidFill>
                <a:latin typeface="Verdana"/>
                <a:ea typeface="Verdana"/>
                <a:cs typeface="Verdana"/>
                <a:sym typeface="Verdana"/>
              </a:defRPr>
            </a:lvl1pPr>
            <a:lvl2pPr marL="0" lvl="1" indent="0" algn="r">
              <a:spcBef>
                <a:spcPts val="0"/>
              </a:spcBef>
              <a:buNone/>
              <a:defRPr sz="1400" b="0" strike="noStrike">
                <a:solidFill>
                  <a:srgbClr val="DDDDDD"/>
                </a:solidFill>
                <a:latin typeface="Verdana"/>
                <a:ea typeface="Verdana"/>
                <a:cs typeface="Verdana"/>
                <a:sym typeface="Verdana"/>
              </a:defRPr>
            </a:lvl2pPr>
            <a:lvl3pPr marL="0" lvl="2" indent="0" algn="r">
              <a:spcBef>
                <a:spcPts val="0"/>
              </a:spcBef>
              <a:buNone/>
              <a:defRPr sz="1400" b="0" strike="noStrike">
                <a:solidFill>
                  <a:srgbClr val="DDDDDD"/>
                </a:solidFill>
                <a:latin typeface="Verdana"/>
                <a:ea typeface="Verdana"/>
                <a:cs typeface="Verdana"/>
                <a:sym typeface="Verdana"/>
              </a:defRPr>
            </a:lvl3pPr>
            <a:lvl4pPr marL="0" lvl="3" indent="0" algn="r">
              <a:spcBef>
                <a:spcPts val="0"/>
              </a:spcBef>
              <a:buNone/>
              <a:defRPr sz="1400" b="0" strike="noStrike">
                <a:solidFill>
                  <a:srgbClr val="DDDDDD"/>
                </a:solidFill>
                <a:latin typeface="Verdana"/>
                <a:ea typeface="Verdana"/>
                <a:cs typeface="Verdana"/>
                <a:sym typeface="Verdana"/>
              </a:defRPr>
            </a:lvl4pPr>
            <a:lvl5pPr marL="0" lvl="4" indent="0" algn="r">
              <a:spcBef>
                <a:spcPts val="0"/>
              </a:spcBef>
              <a:buNone/>
              <a:defRPr sz="1400" b="0" strike="noStrike">
                <a:solidFill>
                  <a:srgbClr val="DDDDDD"/>
                </a:solidFill>
                <a:latin typeface="Verdana"/>
                <a:ea typeface="Verdana"/>
                <a:cs typeface="Verdana"/>
                <a:sym typeface="Verdana"/>
              </a:defRPr>
            </a:lvl5pPr>
            <a:lvl6pPr marL="0" lvl="5" indent="0" algn="r">
              <a:spcBef>
                <a:spcPts val="0"/>
              </a:spcBef>
              <a:buNone/>
              <a:defRPr sz="1400" b="0" strike="noStrike">
                <a:solidFill>
                  <a:srgbClr val="DDDDDD"/>
                </a:solidFill>
                <a:latin typeface="Verdana"/>
                <a:ea typeface="Verdana"/>
                <a:cs typeface="Verdana"/>
                <a:sym typeface="Verdana"/>
              </a:defRPr>
            </a:lvl6pPr>
            <a:lvl7pPr marL="0" lvl="6" indent="0" algn="r">
              <a:spcBef>
                <a:spcPts val="0"/>
              </a:spcBef>
              <a:buNone/>
              <a:defRPr sz="1400" b="0" strike="noStrike">
                <a:solidFill>
                  <a:srgbClr val="DDDDDD"/>
                </a:solidFill>
                <a:latin typeface="Verdana"/>
                <a:ea typeface="Verdana"/>
                <a:cs typeface="Verdana"/>
                <a:sym typeface="Verdana"/>
              </a:defRPr>
            </a:lvl7pPr>
            <a:lvl8pPr marL="0" lvl="7" indent="0" algn="r">
              <a:spcBef>
                <a:spcPts val="0"/>
              </a:spcBef>
              <a:buNone/>
              <a:defRPr sz="1400" b="0" strike="noStrike">
                <a:solidFill>
                  <a:srgbClr val="DDDDDD"/>
                </a:solidFill>
                <a:latin typeface="Verdana"/>
                <a:ea typeface="Verdana"/>
                <a:cs typeface="Verdana"/>
                <a:sym typeface="Verdana"/>
              </a:defRPr>
            </a:lvl8pPr>
            <a:lvl9pPr marL="0" lvl="8" indent="0" algn="r">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28"/>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28"/>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8"/>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8"/>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693043" y="402483"/>
            <a:ext cx="8694539" cy="1461188"/>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638"/>
              <a:buFont typeface="Calibri"/>
              <a:buNone/>
              <a:defRPr sz="3638"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5"/>
          <p:cNvSpPr txBox="1">
            <a:spLocks noGrp="1"/>
          </p:cNvSpPr>
          <p:nvPr>
            <p:ph type="body" idx="1"/>
          </p:nvPr>
        </p:nvSpPr>
        <p:spPr>
          <a:xfrm>
            <a:off x="693043" y="2012414"/>
            <a:ext cx="8694539" cy="4796544"/>
          </a:xfrm>
          <a:prstGeom prst="rect">
            <a:avLst/>
          </a:prstGeom>
          <a:noFill/>
          <a:ln>
            <a:noFill/>
          </a:ln>
        </p:spPr>
        <p:txBody>
          <a:bodyPr spcFirstLastPara="1" wrap="square" lIns="91425" tIns="45700" rIns="91425" bIns="45700" anchor="t" anchorCtr="0">
            <a:normAutofit/>
          </a:bodyPr>
          <a:lstStyle>
            <a:lvl1pPr marL="457200" marR="0" lvl="0" indent="-375602" algn="l" rtl="0">
              <a:lnSpc>
                <a:spcPct val="90000"/>
              </a:lnSpc>
              <a:spcBef>
                <a:spcPts val="827"/>
              </a:spcBef>
              <a:spcAft>
                <a:spcPts val="0"/>
              </a:spcAft>
              <a:buClr>
                <a:schemeClr val="dk1"/>
              </a:buClr>
              <a:buSzPts val="2315"/>
              <a:buFont typeface="Arial"/>
              <a:buChar char="•"/>
              <a:defRPr sz="2315" b="0" i="0" u="none" strike="noStrike" cap="none">
                <a:solidFill>
                  <a:schemeClr val="dk1"/>
                </a:solidFill>
                <a:latin typeface="Calibri"/>
                <a:ea typeface="Calibri"/>
                <a:cs typeface="Calibri"/>
                <a:sym typeface="Calibri"/>
              </a:defRPr>
            </a:lvl1pPr>
            <a:lvl2pPr marL="914400" marR="0" lvl="1" indent="-354583" algn="l" rtl="0">
              <a:lnSpc>
                <a:spcPct val="90000"/>
              </a:lnSpc>
              <a:spcBef>
                <a:spcPts val="413"/>
              </a:spcBef>
              <a:spcAft>
                <a:spcPts val="0"/>
              </a:spcAft>
              <a:buClr>
                <a:schemeClr val="dk1"/>
              </a:buClr>
              <a:buSzPts val="1984"/>
              <a:buFont typeface="Arial"/>
              <a:buChar char="•"/>
              <a:defRPr sz="1984" b="0" i="0" u="none" strike="noStrike" cap="none">
                <a:solidFill>
                  <a:schemeClr val="dk1"/>
                </a:solidFill>
                <a:latin typeface="Calibri"/>
                <a:ea typeface="Calibri"/>
                <a:cs typeface="Calibri"/>
                <a:sym typeface="Calibri"/>
              </a:defRPr>
            </a:lvl2pPr>
            <a:lvl3pPr marL="1371600" marR="0" lvl="2" indent="-333629" algn="l" rtl="0">
              <a:lnSpc>
                <a:spcPct val="90000"/>
              </a:lnSpc>
              <a:spcBef>
                <a:spcPts val="413"/>
              </a:spcBef>
              <a:spcAft>
                <a:spcPts val="0"/>
              </a:spcAft>
              <a:buClr>
                <a:schemeClr val="dk1"/>
              </a:buClr>
              <a:buSzPts val="1654"/>
              <a:buFont typeface="Arial"/>
              <a:buChar char="•"/>
              <a:defRPr sz="1654" b="0" i="0" u="none" strike="noStrike" cap="none">
                <a:solidFill>
                  <a:schemeClr val="dk1"/>
                </a:solidFill>
                <a:latin typeface="Calibri"/>
                <a:ea typeface="Calibri"/>
                <a:cs typeface="Calibri"/>
                <a:sym typeface="Calibri"/>
              </a:defRPr>
            </a:lvl3pPr>
            <a:lvl4pPr marL="1828800" marR="0" lvl="3"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4pPr>
            <a:lvl5pPr marL="2286000" marR="0" lvl="4"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5pPr>
            <a:lvl6pPr marL="2743200" marR="0" lvl="5"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6pPr>
            <a:lvl7pPr marL="3200400" marR="0" lvl="6"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7pPr>
            <a:lvl8pPr marL="3657600" marR="0" lvl="7"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8pPr>
            <a:lvl9pPr marL="4114800" marR="0" lvl="8" indent="-323088" algn="l" rtl="0">
              <a:lnSpc>
                <a:spcPct val="90000"/>
              </a:lnSpc>
              <a:spcBef>
                <a:spcPts val="413"/>
              </a:spcBef>
              <a:spcAft>
                <a:spcPts val="0"/>
              </a:spcAft>
              <a:buClr>
                <a:schemeClr val="dk1"/>
              </a:buClr>
              <a:buSzPts val="1488"/>
              <a:buFont typeface="Arial"/>
              <a:buChar char="•"/>
              <a:defRPr sz="1488" b="0" i="0" u="none" strike="noStrike" cap="none">
                <a:solidFill>
                  <a:schemeClr val="dk1"/>
                </a:solidFill>
                <a:latin typeface="Calibri"/>
                <a:ea typeface="Calibri"/>
                <a:cs typeface="Calibri"/>
                <a:sym typeface="Calibri"/>
              </a:defRPr>
            </a:lvl9pPr>
          </a:lstStyle>
          <a:p>
            <a:endParaRPr/>
          </a:p>
        </p:txBody>
      </p:sp>
      <p:sp>
        <p:nvSpPr>
          <p:cNvPr id="8" name="Google Shape;8;p15"/>
          <p:cNvSpPr txBox="1">
            <a:spLocks noGrp="1"/>
          </p:cNvSpPr>
          <p:nvPr>
            <p:ph type="dt" idx="10"/>
          </p:nvPr>
        </p:nvSpPr>
        <p:spPr>
          <a:xfrm>
            <a:off x="693043" y="7006699"/>
            <a:ext cx="2268141" cy="40248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9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5"/>
          <p:cNvSpPr txBox="1">
            <a:spLocks noGrp="1"/>
          </p:cNvSpPr>
          <p:nvPr>
            <p:ph type="ftr" idx="11"/>
          </p:nvPr>
        </p:nvSpPr>
        <p:spPr>
          <a:xfrm>
            <a:off x="3339207" y="7006699"/>
            <a:ext cx="3402211" cy="4024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92"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5"/>
          <p:cNvSpPr txBox="1">
            <a:spLocks noGrp="1"/>
          </p:cNvSpPr>
          <p:nvPr>
            <p:ph type="sldNum" idx="12"/>
          </p:nvPr>
        </p:nvSpPr>
        <p:spPr>
          <a:xfrm>
            <a:off x="7119441" y="7006699"/>
            <a:ext cx="2268141" cy="402483"/>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400" b="0" i="0" u="none" strike="noStrike" cap="none">
                <a:solidFill>
                  <a:srgbClr val="DDDDDD"/>
                </a:solidFill>
                <a:latin typeface="Verdana"/>
                <a:ea typeface="Verdana"/>
                <a:cs typeface="Verdana"/>
                <a:sym typeface="Verdana"/>
              </a:defRPr>
            </a:lvl1pPr>
            <a:lvl2pPr marL="0" marR="0" lvl="1" indent="0" algn="r" rtl="0">
              <a:spcBef>
                <a:spcPts val="0"/>
              </a:spcBef>
              <a:buNone/>
              <a:defRPr sz="1400" b="0" i="0" u="none" strike="noStrike" cap="none">
                <a:solidFill>
                  <a:srgbClr val="DDDDDD"/>
                </a:solidFill>
                <a:latin typeface="Verdana"/>
                <a:ea typeface="Verdana"/>
                <a:cs typeface="Verdana"/>
                <a:sym typeface="Verdana"/>
              </a:defRPr>
            </a:lvl2pPr>
            <a:lvl3pPr marL="0" marR="0" lvl="2" indent="0" algn="r" rtl="0">
              <a:spcBef>
                <a:spcPts val="0"/>
              </a:spcBef>
              <a:buNone/>
              <a:defRPr sz="1400" b="0" i="0" u="none" strike="noStrike" cap="none">
                <a:solidFill>
                  <a:srgbClr val="DDDDDD"/>
                </a:solidFill>
                <a:latin typeface="Verdana"/>
                <a:ea typeface="Verdana"/>
                <a:cs typeface="Verdana"/>
                <a:sym typeface="Verdana"/>
              </a:defRPr>
            </a:lvl3pPr>
            <a:lvl4pPr marL="0" marR="0" lvl="3" indent="0" algn="r" rtl="0">
              <a:spcBef>
                <a:spcPts val="0"/>
              </a:spcBef>
              <a:buNone/>
              <a:defRPr sz="1400" b="0" i="0" u="none" strike="noStrike" cap="none">
                <a:solidFill>
                  <a:srgbClr val="DDDDDD"/>
                </a:solidFill>
                <a:latin typeface="Verdana"/>
                <a:ea typeface="Verdana"/>
                <a:cs typeface="Verdana"/>
                <a:sym typeface="Verdana"/>
              </a:defRPr>
            </a:lvl4pPr>
            <a:lvl5pPr marL="0" marR="0" lvl="4" indent="0" algn="r" rtl="0">
              <a:spcBef>
                <a:spcPts val="0"/>
              </a:spcBef>
              <a:buNone/>
              <a:defRPr sz="1400" b="0" i="0" u="none" strike="noStrike" cap="none">
                <a:solidFill>
                  <a:srgbClr val="DDDDDD"/>
                </a:solidFill>
                <a:latin typeface="Verdana"/>
                <a:ea typeface="Verdana"/>
                <a:cs typeface="Verdana"/>
                <a:sym typeface="Verdana"/>
              </a:defRPr>
            </a:lvl5pPr>
            <a:lvl6pPr marL="0" marR="0" lvl="5" indent="0" algn="r" rtl="0">
              <a:spcBef>
                <a:spcPts val="0"/>
              </a:spcBef>
              <a:buNone/>
              <a:defRPr sz="1400" b="0" i="0" u="none" strike="noStrike" cap="none">
                <a:solidFill>
                  <a:srgbClr val="DDDDDD"/>
                </a:solidFill>
                <a:latin typeface="Verdana"/>
                <a:ea typeface="Verdana"/>
                <a:cs typeface="Verdana"/>
                <a:sym typeface="Verdana"/>
              </a:defRPr>
            </a:lvl6pPr>
            <a:lvl7pPr marL="0" marR="0" lvl="6" indent="0" algn="r" rtl="0">
              <a:spcBef>
                <a:spcPts val="0"/>
              </a:spcBef>
              <a:buNone/>
              <a:defRPr sz="1400" b="0" i="0" u="none" strike="noStrike" cap="none">
                <a:solidFill>
                  <a:srgbClr val="DDDDDD"/>
                </a:solidFill>
                <a:latin typeface="Verdana"/>
                <a:ea typeface="Verdana"/>
                <a:cs typeface="Verdana"/>
                <a:sym typeface="Verdana"/>
              </a:defRPr>
            </a:lvl7pPr>
            <a:lvl8pPr marL="0" marR="0" lvl="7" indent="0" algn="r" rtl="0">
              <a:spcBef>
                <a:spcPts val="0"/>
              </a:spcBef>
              <a:buNone/>
              <a:defRPr sz="1400" b="0" i="0" u="none" strike="noStrike" cap="none">
                <a:solidFill>
                  <a:srgbClr val="DDDDDD"/>
                </a:solidFill>
                <a:latin typeface="Verdana"/>
                <a:ea typeface="Verdana"/>
                <a:cs typeface="Verdana"/>
                <a:sym typeface="Verdana"/>
              </a:defRPr>
            </a:lvl8pPr>
            <a:lvl9pPr marL="0" marR="0" lvl="8" indent="0" algn="r" rtl="0">
              <a:spcBef>
                <a:spcPts val="0"/>
              </a:spcBef>
              <a:buNone/>
              <a:defRPr sz="1400" b="0" i="0" u="none" strike="noStrike" cap="non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6"/>
        <p:cNvGrpSpPr/>
        <p:nvPr/>
      </p:nvGrpSpPr>
      <p:grpSpPr>
        <a:xfrm>
          <a:off x="0" y="0"/>
          <a:ext cx="0" cy="0"/>
          <a:chOff x="0" y="0"/>
          <a:chExt cx="0" cy="0"/>
        </a:xfrm>
      </p:grpSpPr>
      <p:sp>
        <p:nvSpPr>
          <p:cNvPr id="87" name="Google Shape;87;p17"/>
          <p:cNvSpPr/>
          <p:nvPr/>
        </p:nvSpPr>
        <p:spPr>
          <a:xfrm>
            <a:off x="1" y="7055697"/>
            <a:ext cx="10080626"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7"/>
          <p:cNvSpPr/>
          <p:nvPr/>
        </p:nvSpPr>
        <p:spPr>
          <a:xfrm>
            <a:off x="1" y="6982410"/>
            <a:ext cx="10080626" cy="727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7"/>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5291"/>
              <a:buFont typeface="Calibri"/>
              <a:buNone/>
              <a:defRPr sz="5291"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0" name="Google Shape;90;p17"/>
          <p:cNvSpPr txBox="1">
            <a:spLocks noGrp="1"/>
          </p:cNvSpPr>
          <p:nvPr>
            <p:ph type="body" idx="1"/>
          </p:nvPr>
        </p:nvSpPr>
        <p:spPr>
          <a:xfrm>
            <a:off x="907256" y="2034580"/>
            <a:ext cx="8316517" cy="4435009"/>
          </a:xfrm>
          <a:prstGeom prst="rect">
            <a:avLst/>
          </a:prstGeom>
          <a:noFill/>
          <a:ln>
            <a:noFill/>
          </a:ln>
        </p:spPr>
        <p:txBody>
          <a:bodyPr spcFirstLastPara="1" wrap="square" lIns="0" tIns="45700" rIns="0" bIns="45700" anchor="t" anchorCtr="0">
            <a:normAutofit/>
          </a:bodyPr>
          <a:lstStyle>
            <a:lvl1pPr marL="457200" marR="0" lvl="0" indent="-368617" algn="l" rtl="0">
              <a:lnSpc>
                <a:spcPct val="90000"/>
              </a:lnSpc>
              <a:spcBef>
                <a:spcPts val="1323"/>
              </a:spcBef>
              <a:spcAft>
                <a:spcPts val="0"/>
              </a:spcAft>
              <a:buClr>
                <a:schemeClr val="accent1"/>
              </a:buClr>
              <a:buSzPts val="2205"/>
              <a:buFont typeface="Calibri"/>
              <a:buChar char=" "/>
              <a:defRPr sz="2205" b="0" i="0" u="none" strike="noStrike" cap="none">
                <a:solidFill>
                  <a:srgbClr val="3F3F3F"/>
                </a:solidFill>
                <a:latin typeface="Calibri"/>
                <a:ea typeface="Calibri"/>
                <a:cs typeface="Calibri"/>
                <a:sym typeface="Calibri"/>
              </a:defRPr>
            </a:lvl1pPr>
            <a:lvl2pPr marL="914400" marR="0" lvl="1" indent="-354583" algn="l" rtl="0">
              <a:lnSpc>
                <a:spcPct val="90000"/>
              </a:lnSpc>
              <a:spcBef>
                <a:spcPts val="220"/>
              </a:spcBef>
              <a:spcAft>
                <a:spcPts val="0"/>
              </a:spcAft>
              <a:buClr>
                <a:schemeClr val="accent1"/>
              </a:buClr>
              <a:buSzPts val="1984"/>
              <a:buFont typeface="Calibri"/>
              <a:buChar char="◦"/>
              <a:defRPr sz="1984" b="0" i="0" u="none" strike="noStrike" cap="none">
                <a:solidFill>
                  <a:srgbClr val="3F3F3F"/>
                </a:solidFill>
                <a:latin typeface="Calibri"/>
                <a:ea typeface="Calibri"/>
                <a:cs typeface="Calibri"/>
                <a:sym typeface="Calibri"/>
              </a:defRPr>
            </a:lvl2pPr>
            <a:lvl3pPr marL="1371600" marR="0" lvl="2"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3pPr>
            <a:lvl4pPr marL="1828800" marR="0" lvl="3"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4pPr>
            <a:lvl5pPr marL="2286000" marR="0" lvl="4"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5pPr>
            <a:lvl6pPr marL="2743200" marR="0" lvl="5"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6pPr>
            <a:lvl7pPr marL="3200400" marR="0" lvl="6"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7pPr>
            <a:lvl8pPr marL="3657600" marR="0" lvl="7"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8pPr>
            <a:lvl9pPr marL="4114800" marR="0" lvl="8" indent="-326580" algn="l" rtl="0">
              <a:lnSpc>
                <a:spcPct val="90000"/>
              </a:lnSpc>
              <a:spcBef>
                <a:spcPts val="441"/>
              </a:spcBef>
              <a:spcAft>
                <a:spcPts val="441"/>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9pPr>
          </a:lstStyle>
          <a:p>
            <a:endParaRPr/>
          </a:p>
        </p:txBody>
      </p:sp>
      <p:sp>
        <p:nvSpPr>
          <p:cNvPr id="91" name="Google Shape;91;p17"/>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92">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2" name="Google Shape;92;p17"/>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92"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3" name="Google Shape;93;p17"/>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400" b="0" strike="noStrike">
                <a:solidFill>
                  <a:srgbClr val="DDDDDD"/>
                </a:solidFill>
                <a:latin typeface="Verdana"/>
                <a:ea typeface="Verdana"/>
                <a:cs typeface="Verdana"/>
                <a:sym typeface="Verdana"/>
              </a:defRPr>
            </a:lvl1pPr>
            <a:lvl2pPr marL="0" marR="0" lvl="1" indent="0" algn="r" rtl="0">
              <a:spcBef>
                <a:spcPts val="0"/>
              </a:spcBef>
              <a:buNone/>
              <a:defRPr sz="1400" b="0" strike="noStrike">
                <a:solidFill>
                  <a:srgbClr val="DDDDDD"/>
                </a:solidFill>
                <a:latin typeface="Verdana"/>
                <a:ea typeface="Verdana"/>
                <a:cs typeface="Verdana"/>
                <a:sym typeface="Verdana"/>
              </a:defRPr>
            </a:lvl2pPr>
            <a:lvl3pPr marL="0" marR="0" lvl="2" indent="0" algn="r" rtl="0">
              <a:spcBef>
                <a:spcPts val="0"/>
              </a:spcBef>
              <a:buNone/>
              <a:defRPr sz="1400" b="0" strike="noStrike">
                <a:solidFill>
                  <a:srgbClr val="DDDDDD"/>
                </a:solidFill>
                <a:latin typeface="Verdana"/>
                <a:ea typeface="Verdana"/>
                <a:cs typeface="Verdana"/>
                <a:sym typeface="Verdana"/>
              </a:defRPr>
            </a:lvl3pPr>
            <a:lvl4pPr marL="0" marR="0" lvl="3" indent="0" algn="r" rtl="0">
              <a:spcBef>
                <a:spcPts val="0"/>
              </a:spcBef>
              <a:buNone/>
              <a:defRPr sz="1400" b="0" strike="noStrike">
                <a:solidFill>
                  <a:srgbClr val="DDDDDD"/>
                </a:solidFill>
                <a:latin typeface="Verdana"/>
                <a:ea typeface="Verdana"/>
                <a:cs typeface="Verdana"/>
                <a:sym typeface="Verdana"/>
              </a:defRPr>
            </a:lvl4pPr>
            <a:lvl5pPr marL="0" marR="0" lvl="4" indent="0" algn="r" rtl="0">
              <a:spcBef>
                <a:spcPts val="0"/>
              </a:spcBef>
              <a:buNone/>
              <a:defRPr sz="1400" b="0" strike="noStrike">
                <a:solidFill>
                  <a:srgbClr val="DDDDDD"/>
                </a:solidFill>
                <a:latin typeface="Verdana"/>
                <a:ea typeface="Verdana"/>
                <a:cs typeface="Verdana"/>
                <a:sym typeface="Verdana"/>
              </a:defRPr>
            </a:lvl5pPr>
            <a:lvl6pPr marL="0" marR="0" lvl="5" indent="0" algn="r" rtl="0">
              <a:spcBef>
                <a:spcPts val="0"/>
              </a:spcBef>
              <a:buNone/>
              <a:defRPr sz="1400" b="0" strike="noStrike">
                <a:solidFill>
                  <a:srgbClr val="DDDDDD"/>
                </a:solidFill>
                <a:latin typeface="Verdana"/>
                <a:ea typeface="Verdana"/>
                <a:cs typeface="Verdana"/>
                <a:sym typeface="Verdana"/>
              </a:defRPr>
            </a:lvl6pPr>
            <a:lvl7pPr marL="0" marR="0" lvl="6" indent="0" algn="r" rtl="0">
              <a:spcBef>
                <a:spcPts val="0"/>
              </a:spcBef>
              <a:buNone/>
              <a:defRPr sz="1400" b="0" strike="noStrike">
                <a:solidFill>
                  <a:srgbClr val="DDDDDD"/>
                </a:solidFill>
                <a:latin typeface="Verdana"/>
                <a:ea typeface="Verdana"/>
                <a:cs typeface="Verdana"/>
                <a:sym typeface="Verdana"/>
              </a:defRPr>
            </a:lvl7pPr>
            <a:lvl8pPr marL="0" marR="0" lvl="7" indent="0" algn="r" rtl="0">
              <a:spcBef>
                <a:spcPts val="0"/>
              </a:spcBef>
              <a:buNone/>
              <a:defRPr sz="1400" b="0" strike="noStrike">
                <a:solidFill>
                  <a:srgbClr val="DDDDDD"/>
                </a:solidFill>
                <a:latin typeface="Verdana"/>
                <a:ea typeface="Verdana"/>
                <a:cs typeface="Verdana"/>
                <a:sym typeface="Verdana"/>
              </a:defRPr>
            </a:lvl8pPr>
            <a:lvl9pPr marL="0" marR="0" lvl="8" indent="0" algn="r" rtl="0">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94" name="Google Shape;94;p17"/>
          <p:cNvCxnSpPr/>
          <p:nvPr/>
        </p:nvCxnSpPr>
        <p:spPr>
          <a:xfrm>
            <a:off x="986840" y="1915652"/>
            <a:ext cx="8240911"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1"/>
        <p:cNvGrpSpPr/>
        <p:nvPr/>
      </p:nvGrpSpPr>
      <p:grpSpPr>
        <a:xfrm>
          <a:off x="0" y="0"/>
          <a:ext cx="0" cy="0"/>
          <a:chOff x="0" y="0"/>
          <a:chExt cx="0" cy="0"/>
        </a:xfrm>
      </p:grpSpPr>
      <p:sp>
        <p:nvSpPr>
          <p:cNvPr id="182" name="Google Shape;182;p23"/>
          <p:cNvSpPr/>
          <p:nvPr/>
        </p:nvSpPr>
        <p:spPr>
          <a:xfrm>
            <a:off x="1" y="7055697"/>
            <a:ext cx="10080626" cy="50397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1" y="6982410"/>
            <a:ext cx="10080626" cy="727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txBox="1">
            <a:spLocks noGrp="1"/>
          </p:cNvSpPr>
          <p:nvPr>
            <p:ph type="title"/>
          </p:nvPr>
        </p:nvSpPr>
        <p:spPr>
          <a:xfrm>
            <a:off x="907256" y="315928"/>
            <a:ext cx="8316516" cy="1599191"/>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5291"/>
              <a:buFont typeface="Calibri"/>
              <a:buNone/>
              <a:defRPr sz="5291"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5" name="Google Shape;185;p23"/>
          <p:cNvSpPr txBox="1">
            <a:spLocks noGrp="1"/>
          </p:cNvSpPr>
          <p:nvPr>
            <p:ph type="body" idx="1"/>
          </p:nvPr>
        </p:nvSpPr>
        <p:spPr>
          <a:xfrm>
            <a:off x="907256" y="2034580"/>
            <a:ext cx="8316517" cy="4435009"/>
          </a:xfrm>
          <a:prstGeom prst="rect">
            <a:avLst/>
          </a:prstGeom>
          <a:noFill/>
          <a:ln>
            <a:noFill/>
          </a:ln>
        </p:spPr>
        <p:txBody>
          <a:bodyPr spcFirstLastPara="1" wrap="square" lIns="0" tIns="45700" rIns="0" bIns="45700" anchor="t" anchorCtr="0">
            <a:normAutofit/>
          </a:bodyPr>
          <a:lstStyle>
            <a:lvl1pPr marL="457200" marR="0" lvl="0" indent="-368617" algn="l" rtl="0">
              <a:lnSpc>
                <a:spcPct val="90000"/>
              </a:lnSpc>
              <a:spcBef>
                <a:spcPts val="1323"/>
              </a:spcBef>
              <a:spcAft>
                <a:spcPts val="0"/>
              </a:spcAft>
              <a:buClr>
                <a:schemeClr val="accent1"/>
              </a:buClr>
              <a:buSzPts val="2205"/>
              <a:buFont typeface="Calibri"/>
              <a:buChar char=" "/>
              <a:defRPr sz="2205" b="0" i="0" u="none" strike="noStrike" cap="none">
                <a:solidFill>
                  <a:srgbClr val="3F3F3F"/>
                </a:solidFill>
                <a:latin typeface="Calibri"/>
                <a:ea typeface="Calibri"/>
                <a:cs typeface="Calibri"/>
                <a:sym typeface="Calibri"/>
              </a:defRPr>
            </a:lvl1pPr>
            <a:lvl2pPr marL="914400" marR="0" lvl="1" indent="-354583" algn="l" rtl="0">
              <a:lnSpc>
                <a:spcPct val="90000"/>
              </a:lnSpc>
              <a:spcBef>
                <a:spcPts val="220"/>
              </a:spcBef>
              <a:spcAft>
                <a:spcPts val="0"/>
              </a:spcAft>
              <a:buClr>
                <a:schemeClr val="accent1"/>
              </a:buClr>
              <a:buSzPts val="1984"/>
              <a:buFont typeface="Calibri"/>
              <a:buChar char="◦"/>
              <a:defRPr sz="1984" b="0" i="0" u="none" strike="noStrike" cap="none">
                <a:solidFill>
                  <a:srgbClr val="3F3F3F"/>
                </a:solidFill>
                <a:latin typeface="Calibri"/>
                <a:ea typeface="Calibri"/>
                <a:cs typeface="Calibri"/>
                <a:sym typeface="Calibri"/>
              </a:defRPr>
            </a:lvl2pPr>
            <a:lvl3pPr marL="1371600" marR="0" lvl="2"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3pPr>
            <a:lvl4pPr marL="1828800" marR="0" lvl="3"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4pPr>
            <a:lvl5pPr marL="2286000" marR="0" lvl="4"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5pPr>
            <a:lvl6pPr marL="2743200" marR="0" lvl="5"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6pPr>
            <a:lvl7pPr marL="3200400" marR="0" lvl="6"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7pPr>
            <a:lvl8pPr marL="3657600" marR="0" lvl="7" indent="-326580" algn="l" rtl="0">
              <a:lnSpc>
                <a:spcPct val="90000"/>
              </a:lnSpc>
              <a:spcBef>
                <a:spcPts val="441"/>
              </a:spcBef>
              <a:spcAft>
                <a:spcPts val="0"/>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8pPr>
            <a:lvl9pPr marL="4114800" marR="0" lvl="8" indent="-326580" algn="l" rtl="0">
              <a:lnSpc>
                <a:spcPct val="90000"/>
              </a:lnSpc>
              <a:spcBef>
                <a:spcPts val="441"/>
              </a:spcBef>
              <a:spcAft>
                <a:spcPts val="441"/>
              </a:spcAft>
              <a:buClr>
                <a:schemeClr val="accent1"/>
              </a:buClr>
              <a:buSzPts val="1543"/>
              <a:buFont typeface="Calibri"/>
              <a:buChar char="◦"/>
              <a:defRPr sz="1543" b="0" i="0" u="none" strike="noStrike" cap="none">
                <a:solidFill>
                  <a:srgbClr val="3F3F3F"/>
                </a:solidFill>
                <a:latin typeface="Calibri"/>
                <a:ea typeface="Calibri"/>
                <a:cs typeface="Calibri"/>
                <a:sym typeface="Calibri"/>
              </a:defRPr>
            </a:lvl9pPr>
          </a:lstStyle>
          <a:p>
            <a:endParaRPr/>
          </a:p>
        </p:txBody>
      </p:sp>
      <p:sp>
        <p:nvSpPr>
          <p:cNvPr id="186" name="Google Shape;186;p23"/>
          <p:cNvSpPr txBox="1">
            <a:spLocks noGrp="1"/>
          </p:cNvSpPr>
          <p:nvPr>
            <p:ph type="dt" idx="10"/>
          </p:nvPr>
        </p:nvSpPr>
        <p:spPr>
          <a:xfrm>
            <a:off x="907258" y="7120718"/>
            <a:ext cx="2044130" cy="40248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92">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7" name="Google Shape;187;p23"/>
          <p:cNvSpPr txBox="1">
            <a:spLocks noGrp="1"/>
          </p:cNvSpPr>
          <p:nvPr>
            <p:ph type="ftr" idx="11"/>
          </p:nvPr>
        </p:nvSpPr>
        <p:spPr>
          <a:xfrm>
            <a:off x="3047823" y="7120718"/>
            <a:ext cx="3987605" cy="402483"/>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92"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8" name="Google Shape;188;p23"/>
          <p:cNvSpPr txBox="1">
            <a:spLocks noGrp="1"/>
          </p:cNvSpPr>
          <p:nvPr>
            <p:ph type="sldNum" idx="12"/>
          </p:nvPr>
        </p:nvSpPr>
        <p:spPr>
          <a:xfrm>
            <a:off x="8185926" y="7120718"/>
            <a:ext cx="1084813" cy="402483"/>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400" b="0" strike="noStrike">
                <a:solidFill>
                  <a:srgbClr val="DDDDDD"/>
                </a:solidFill>
                <a:latin typeface="Verdana"/>
                <a:ea typeface="Verdana"/>
                <a:cs typeface="Verdana"/>
                <a:sym typeface="Verdana"/>
              </a:defRPr>
            </a:lvl1pPr>
            <a:lvl2pPr marL="0" marR="0" lvl="1" indent="0" algn="r" rtl="0">
              <a:spcBef>
                <a:spcPts val="0"/>
              </a:spcBef>
              <a:buNone/>
              <a:defRPr sz="1400" b="0" strike="noStrike">
                <a:solidFill>
                  <a:srgbClr val="DDDDDD"/>
                </a:solidFill>
                <a:latin typeface="Verdana"/>
                <a:ea typeface="Verdana"/>
                <a:cs typeface="Verdana"/>
                <a:sym typeface="Verdana"/>
              </a:defRPr>
            </a:lvl2pPr>
            <a:lvl3pPr marL="0" marR="0" lvl="2" indent="0" algn="r" rtl="0">
              <a:spcBef>
                <a:spcPts val="0"/>
              </a:spcBef>
              <a:buNone/>
              <a:defRPr sz="1400" b="0" strike="noStrike">
                <a:solidFill>
                  <a:srgbClr val="DDDDDD"/>
                </a:solidFill>
                <a:latin typeface="Verdana"/>
                <a:ea typeface="Verdana"/>
                <a:cs typeface="Verdana"/>
                <a:sym typeface="Verdana"/>
              </a:defRPr>
            </a:lvl3pPr>
            <a:lvl4pPr marL="0" marR="0" lvl="3" indent="0" algn="r" rtl="0">
              <a:spcBef>
                <a:spcPts val="0"/>
              </a:spcBef>
              <a:buNone/>
              <a:defRPr sz="1400" b="0" strike="noStrike">
                <a:solidFill>
                  <a:srgbClr val="DDDDDD"/>
                </a:solidFill>
                <a:latin typeface="Verdana"/>
                <a:ea typeface="Verdana"/>
                <a:cs typeface="Verdana"/>
                <a:sym typeface="Verdana"/>
              </a:defRPr>
            </a:lvl4pPr>
            <a:lvl5pPr marL="0" marR="0" lvl="4" indent="0" algn="r" rtl="0">
              <a:spcBef>
                <a:spcPts val="0"/>
              </a:spcBef>
              <a:buNone/>
              <a:defRPr sz="1400" b="0" strike="noStrike">
                <a:solidFill>
                  <a:srgbClr val="DDDDDD"/>
                </a:solidFill>
                <a:latin typeface="Verdana"/>
                <a:ea typeface="Verdana"/>
                <a:cs typeface="Verdana"/>
                <a:sym typeface="Verdana"/>
              </a:defRPr>
            </a:lvl5pPr>
            <a:lvl6pPr marL="0" marR="0" lvl="5" indent="0" algn="r" rtl="0">
              <a:spcBef>
                <a:spcPts val="0"/>
              </a:spcBef>
              <a:buNone/>
              <a:defRPr sz="1400" b="0" strike="noStrike">
                <a:solidFill>
                  <a:srgbClr val="DDDDDD"/>
                </a:solidFill>
                <a:latin typeface="Verdana"/>
                <a:ea typeface="Verdana"/>
                <a:cs typeface="Verdana"/>
                <a:sym typeface="Verdana"/>
              </a:defRPr>
            </a:lvl6pPr>
            <a:lvl7pPr marL="0" marR="0" lvl="6" indent="0" algn="r" rtl="0">
              <a:spcBef>
                <a:spcPts val="0"/>
              </a:spcBef>
              <a:buNone/>
              <a:defRPr sz="1400" b="0" strike="noStrike">
                <a:solidFill>
                  <a:srgbClr val="DDDDDD"/>
                </a:solidFill>
                <a:latin typeface="Verdana"/>
                <a:ea typeface="Verdana"/>
                <a:cs typeface="Verdana"/>
                <a:sym typeface="Verdana"/>
              </a:defRPr>
            </a:lvl7pPr>
            <a:lvl8pPr marL="0" marR="0" lvl="7" indent="0" algn="r" rtl="0">
              <a:spcBef>
                <a:spcPts val="0"/>
              </a:spcBef>
              <a:buNone/>
              <a:defRPr sz="1400" b="0" strike="noStrike">
                <a:solidFill>
                  <a:srgbClr val="DDDDDD"/>
                </a:solidFill>
                <a:latin typeface="Verdana"/>
                <a:ea typeface="Verdana"/>
                <a:cs typeface="Verdana"/>
                <a:sym typeface="Verdana"/>
              </a:defRPr>
            </a:lvl8pPr>
            <a:lvl9pPr marL="0" marR="0" lvl="8" indent="0" algn="r" rtl="0">
              <a:spcBef>
                <a:spcPts val="0"/>
              </a:spcBef>
              <a:buNone/>
              <a:defRPr sz="1400" b="0" strike="noStrike">
                <a:solidFill>
                  <a:srgbClr val="DDDDDD"/>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IN"/>
              <a:t>‹#›</a:t>
            </a:fld>
            <a:endParaRPr/>
          </a:p>
        </p:txBody>
      </p:sp>
      <p:cxnSp>
        <p:nvCxnSpPr>
          <p:cNvPr id="189" name="Google Shape;189;p23"/>
          <p:cNvCxnSpPr/>
          <p:nvPr/>
        </p:nvCxnSpPr>
        <p:spPr>
          <a:xfrm>
            <a:off x="986840" y="1915652"/>
            <a:ext cx="8240911"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6"/>
        <p:cNvGrpSpPr/>
        <p:nvPr/>
      </p:nvGrpSpPr>
      <p:grpSpPr>
        <a:xfrm>
          <a:off x="0" y="0"/>
          <a:ext cx="0" cy="0"/>
          <a:chOff x="0" y="0"/>
          <a:chExt cx="0" cy="0"/>
        </a:xfrm>
      </p:grpSpPr>
      <p:sp>
        <p:nvSpPr>
          <p:cNvPr id="2" name="TextBox 1">
            <a:extLst>
              <a:ext uri="{FF2B5EF4-FFF2-40B4-BE49-F238E27FC236}">
                <a16:creationId xmlns:a16="http://schemas.microsoft.com/office/drawing/2014/main" id="{E78C7FF4-8FCC-06F8-E5BF-97108F2C8333}"/>
              </a:ext>
            </a:extLst>
          </p:cNvPr>
          <p:cNvSpPr txBox="1"/>
          <p:nvPr/>
        </p:nvSpPr>
        <p:spPr>
          <a:xfrm>
            <a:off x="5494345" y="7022377"/>
            <a:ext cx="4750675" cy="369332"/>
          </a:xfrm>
          <a:prstGeom prst="rect">
            <a:avLst/>
          </a:prstGeom>
          <a:noFill/>
        </p:spPr>
        <p:txBody>
          <a:bodyPr wrap="square" rtlCol="0">
            <a:spAutoFit/>
          </a:bodyPr>
          <a:lstStyle/>
          <a:p>
            <a:r>
              <a:rPr lang="en-US" sz="1800" b="1" dirty="0">
                <a:solidFill>
                  <a:schemeClr val="bg1"/>
                </a:solidFill>
              </a:rPr>
              <a:t>Guide : </a:t>
            </a:r>
            <a:r>
              <a:rPr lang="en-US" sz="1800" b="1" dirty="0" err="1">
                <a:solidFill>
                  <a:schemeClr val="bg1"/>
                </a:solidFill>
              </a:rPr>
              <a:t>Prof.Junaid</a:t>
            </a:r>
            <a:r>
              <a:rPr lang="en-US" sz="1800" b="1" dirty="0">
                <a:solidFill>
                  <a:schemeClr val="bg1"/>
                </a:solidFill>
              </a:rPr>
              <a:t> </a:t>
            </a:r>
            <a:r>
              <a:rPr lang="en-US" sz="1800" b="1" dirty="0" err="1">
                <a:solidFill>
                  <a:schemeClr val="bg1"/>
                </a:solidFill>
              </a:rPr>
              <a:t>Mandviwala</a:t>
            </a:r>
            <a:endParaRPr lang="en-IN" b="1"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9"/>
          <p:cNvSpPr txBox="1"/>
          <p:nvPr/>
        </p:nvSpPr>
        <p:spPr>
          <a:xfrm>
            <a:off x="700872" y="435880"/>
            <a:ext cx="8678880" cy="7779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dirty="0">
                <a:solidFill>
                  <a:srgbClr val="333333"/>
                </a:solidFill>
                <a:latin typeface="+mn-lt"/>
                <a:ea typeface="Verdana"/>
                <a:cs typeface="Verdana"/>
                <a:sym typeface="Verdana"/>
              </a:rPr>
              <a:t>Prediction Methodology</a:t>
            </a:r>
            <a:endParaRPr sz="3000" b="1" strike="noStrike" dirty="0">
              <a:solidFill>
                <a:srgbClr val="333333"/>
              </a:solidFill>
              <a:latin typeface="+mn-lt"/>
              <a:ea typeface="Verdana"/>
              <a:cs typeface="Verdana"/>
              <a:sym typeface="Verdana"/>
            </a:endParaRPr>
          </a:p>
        </p:txBody>
      </p:sp>
      <p:sp>
        <p:nvSpPr>
          <p:cNvPr id="336" name="Google Shape;336;p9"/>
          <p:cNvSpPr txBox="1"/>
          <p:nvPr/>
        </p:nvSpPr>
        <p:spPr>
          <a:xfrm>
            <a:off x="558632" y="1408409"/>
            <a:ext cx="8678880"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000" b="1" dirty="0">
                <a:solidFill>
                  <a:srgbClr val="333333"/>
                </a:solidFill>
                <a:latin typeface="+mn-lt"/>
                <a:ea typeface="Verdana"/>
                <a:cs typeface="Verdana"/>
                <a:sym typeface="Verdana"/>
              </a:rPr>
              <a:t>Model training block diagram:</a:t>
            </a:r>
            <a:endParaRPr sz="2000" dirty="0">
              <a:solidFill>
                <a:schemeClr val="dk1"/>
              </a:solidFill>
              <a:latin typeface="+mn-lt"/>
              <a:ea typeface="Calibri"/>
              <a:cs typeface="Calibri"/>
              <a:sym typeface="Calibri"/>
            </a:endParaRPr>
          </a:p>
        </p:txBody>
      </p:sp>
      <p:pic>
        <p:nvPicPr>
          <p:cNvPr id="2" name="Picture 1">
            <a:extLst>
              <a:ext uri="{FF2B5EF4-FFF2-40B4-BE49-F238E27FC236}">
                <a16:creationId xmlns:a16="http://schemas.microsoft.com/office/drawing/2014/main" id="{661DC0A9-CDD0-EEBE-687B-90EF3DE2C27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84299" y="1808478"/>
            <a:ext cx="5139374" cy="550672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1"/>
          <p:cNvSpPr txBox="1"/>
          <p:nvPr/>
        </p:nvSpPr>
        <p:spPr>
          <a:xfrm>
            <a:off x="794132" y="1343015"/>
            <a:ext cx="8120724" cy="1502935"/>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n-IN" sz="2000" b="1" strike="noStrike" dirty="0">
                <a:solidFill>
                  <a:srgbClr val="333333"/>
                </a:solidFill>
                <a:latin typeface="+mn-lt"/>
                <a:ea typeface="Verdana"/>
                <a:cs typeface="Verdana"/>
                <a:sym typeface="Verdana"/>
              </a:rPr>
              <a:t>1. Long Short Term Memory (LSTM):</a:t>
            </a:r>
            <a:endParaRPr sz="2000" dirty="0">
              <a:solidFill>
                <a:srgbClr val="333333"/>
              </a:solidFill>
              <a:latin typeface="+mn-lt"/>
              <a:ea typeface="Verdana"/>
              <a:cs typeface="Verdana"/>
              <a:sym typeface="Verdana"/>
            </a:endParaRPr>
          </a:p>
          <a:p>
            <a:pPr marL="0" marR="0" lvl="0" indent="0" algn="just" rtl="0">
              <a:spcBef>
                <a:spcPts val="1417"/>
              </a:spcBef>
              <a:spcAft>
                <a:spcPts val="0"/>
              </a:spcAft>
              <a:buNone/>
            </a:pPr>
            <a:r>
              <a:rPr lang="en-IN" sz="2000" b="0" strike="noStrike" dirty="0">
                <a:solidFill>
                  <a:srgbClr val="333333"/>
                </a:solidFill>
                <a:latin typeface="+mn-lt"/>
                <a:ea typeface="Verdana"/>
                <a:cs typeface="Verdana"/>
                <a:sym typeface="Verdana"/>
              </a:rPr>
              <a:t>LSTMs are a type of Recurrent Neural Network for learning long-term dependencies. It is commonly used for processing and predicting time-series data.</a:t>
            </a:r>
            <a:endParaRPr sz="2000" dirty="0">
              <a:latin typeface="+mn-lt"/>
            </a:endParaRPr>
          </a:p>
        </p:txBody>
      </p:sp>
      <p:sp>
        <p:nvSpPr>
          <p:cNvPr id="349" name="Google Shape;349;p11"/>
          <p:cNvSpPr txBox="1"/>
          <p:nvPr/>
        </p:nvSpPr>
        <p:spPr>
          <a:xfrm>
            <a:off x="794132" y="523600"/>
            <a:ext cx="8492359" cy="503640"/>
          </a:xfrm>
          <a:prstGeom prst="rect">
            <a:avLst/>
          </a:prstGeom>
          <a:noFill/>
          <a:ln>
            <a:noFill/>
          </a:ln>
        </p:spPr>
        <p:txBody>
          <a:bodyPr spcFirstLastPara="1" wrap="square" lIns="90000" tIns="45000" rIns="90000" bIns="45000" anchor="t" anchorCtr="0">
            <a:noAutofit/>
          </a:bodyPr>
          <a:lstStyle/>
          <a:p>
            <a:pPr marL="0" marR="0" lvl="0" indent="0" algn="just" rtl="0">
              <a:spcBef>
                <a:spcPts val="0"/>
              </a:spcBef>
              <a:spcAft>
                <a:spcPts val="0"/>
              </a:spcAft>
              <a:buNone/>
            </a:pPr>
            <a:r>
              <a:rPr lang="en-IN" sz="3000" b="1" strike="noStrike" dirty="0">
                <a:solidFill>
                  <a:schemeClr val="dk1"/>
                </a:solidFill>
                <a:latin typeface="+mn-lt"/>
                <a:ea typeface="Verdana"/>
                <a:cs typeface="Verdana"/>
                <a:sym typeface="Verdana"/>
              </a:rPr>
              <a:t>COMPARISON OF EXISTING METHODS</a:t>
            </a:r>
            <a:endParaRPr sz="3000" b="0" strike="noStrike" dirty="0">
              <a:solidFill>
                <a:schemeClr val="dk1"/>
              </a:solidFill>
              <a:latin typeface="+mn-lt"/>
              <a:ea typeface="Verdana"/>
              <a:cs typeface="Verdana"/>
              <a:sym typeface="Verdana"/>
            </a:endParaRPr>
          </a:p>
        </p:txBody>
      </p:sp>
      <p:pic>
        <p:nvPicPr>
          <p:cNvPr id="2" name="Picture 1">
            <a:extLst>
              <a:ext uri="{FF2B5EF4-FFF2-40B4-BE49-F238E27FC236}">
                <a16:creationId xmlns:a16="http://schemas.microsoft.com/office/drawing/2014/main" id="{B9B59092-F460-EE06-2D88-A727FF72AF9F}"/>
              </a:ext>
            </a:extLst>
          </p:cNvPr>
          <p:cNvPicPr/>
          <p:nvPr/>
        </p:nvPicPr>
        <p:blipFill>
          <a:blip r:embed="rId3"/>
          <a:stretch>
            <a:fillRect/>
          </a:stretch>
        </p:blipFill>
        <p:spPr>
          <a:xfrm>
            <a:off x="2400258" y="2957830"/>
            <a:ext cx="5483902" cy="37477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12"/>
          <p:cNvSpPr txBox="1"/>
          <p:nvPr/>
        </p:nvSpPr>
        <p:spPr>
          <a:xfrm>
            <a:off x="613388" y="645300"/>
            <a:ext cx="8492358" cy="2734041"/>
          </a:xfrm>
          <a:prstGeom prst="rect">
            <a:avLst/>
          </a:prstGeom>
          <a:noFill/>
          <a:ln>
            <a:noFill/>
          </a:ln>
        </p:spPr>
        <p:txBody>
          <a:bodyPr spcFirstLastPara="1" wrap="square" lIns="91425" tIns="45700" rIns="91425" bIns="45700" anchor="t" anchorCtr="0">
            <a:spAutoFit/>
          </a:bodyPr>
          <a:lstStyle/>
          <a:p>
            <a:pPr marR="0" lvl="0" algn="l" rtl="0">
              <a:spcBef>
                <a:spcPts val="1417"/>
              </a:spcBef>
              <a:spcAft>
                <a:spcPts val="0"/>
              </a:spcAft>
            </a:pPr>
            <a:r>
              <a:rPr lang="en-IN" sz="2000" b="1" dirty="0">
                <a:solidFill>
                  <a:schemeClr val="dk1"/>
                </a:solidFill>
                <a:latin typeface="+mn-lt"/>
                <a:ea typeface="Verdana"/>
                <a:cs typeface="Verdana"/>
                <a:sym typeface="Verdana"/>
              </a:rPr>
              <a:t>2. Support Vector Machine (SVM):</a:t>
            </a:r>
          </a:p>
          <a:p>
            <a:pPr marL="0" marR="0" lvl="0" indent="0" algn="just" rtl="0">
              <a:spcBef>
                <a:spcPts val="0"/>
              </a:spcBef>
              <a:spcAft>
                <a:spcPts val="0"/>
              </a:spcAft>
              <a:buNone/>
            </a:pPr>
            <a:r>
              <a:rPr lang="en-IN" sz="2000" kern="0" dirty="0">
                <a:effectLst/>
                <a:latin typeface="+mn-lt"/>
                <a:ea typeface="Verdana" panose="020B0604030504040204" pitchFamily="34" charset="0"/>
              </a:rPr>
              <a:t>Support Vector Machines (SVM) are powerful supervised learning algorithms that can handle both classification and regression tasks. When applied to stock price prediction, a specialized variant known as Support Vector Regression (SVR) is used. Unlike conventional regression models, which aim to minimize the difference between predicted and actual values, SVR focuses on finding the best hyperplane that fits within a defined margin of tolerance, denoted as epsilon. </a:t>
            </a:r>
            <a:endParaRPr sz="2000" b="0" strike="noStrike" dirty="0">
              <a:solidFill>
                <a:srgbClr val="333333"/>
              </a:solidFill>
              <a:latin typeface="+mn-lt"/>
              <a:ea typeface="Verdana" panose="020B0604030504040204" pitchFamily="34" charset="0"/>
              <a:cs typeface="Verdana"/>
              <a:sym typeface="Verdana"/>
            </a:endParaRPr>
          </a:p>
        </p:txBody>
      </p:sp>
      <p:pic>
        <p:nvPicPr>
          <p:cNvPr id="2" name="Picture 1">
            <a:extLst>
              <a:ext uri="{FF2B5EF4-FFF2-40B4-BE49-F238E27FC236}">
                <a16:creationId xmlns:a16="http://schemas.microsoft.com/office/drawing/2014/main" id="{C4C8B180-F6D1-A60D-4A8A-064ADC961F9E}"/>
              </a:ext>
            </a:extLst>
          </p:cNvPr>
          <p:cNvPicPr/>
          <p:nvPr/>
        </p:nvPicPr>
        <p:blipFill>
          <a:blip r:embed="rId3"/>
          <a:stretch>
            <a:fillRect/>
          </a:stretch>
        </p:blipFill>
        <p:spPr>
          <a:xfrm>
            <a:off x="2479040" y="3484881"/>
            <a:ext cx="5689600" cy="342949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BAFC295-1A5C-C2DC-1878-2A7003161031}"/>
              </a:ext>
            </a:extLst>
          </p:cNvPr>
          <p:cNvSpPr txBox="1"/>
          <p:nvPr/>
        </p:nvSpPr>
        <p:spPr>
          <a:xfrm>
            <a:off x="889952" y="498295"/>
            <a:ext cx="8300720" cy="3170099"/>
          </a:xfrm>
          <a:prstGeom prst="rect">
            <a:avLst/>
          </a:prstGeom>
          <a:noFill/>
        </p:spPr>
        <p:txBody>
          <a:bodyPr wrap="square" rtlCol="0">
            <a:spAutoFit/>
          </a:bodyPr>
          <a:lstStyle/>
          <a:p>
            <a:pPr algn="just"/>
            <a:r>
              <a:rPr lang="en-US" sz="2000" b="1" dirty="0">
                <a:latin typeface="+mn-lt"/>
                <a:ea typeface="Verdana" panose="020B0604030504040204" pitchFamily="34" charset="0"/>
              </a:rPr>
              <a:t>3. Random Forest (RF):</a:t>
            </a:r>
          </a:p>
          <a:p>
            <a:pPr algn="just"/>
            <a:r>
              <a:rPr lang="en-IN" sz="2000" dirty="0">
                <a:effectLst/>
                <a:latin typeface="+mn-lt"/>
                <a:ea typeface="Verdana" panose="020B0604030504040204" pitchFamily="34" charset="0"/>
              </a:rPr>
              <a:t>Random Forests is an ensemble learning method primarily designed for classification and regression tasks. The technique is based on the construction of multiple decision trees during the training phase. Each decision tree is trained on a random subset of the dataset and features, introducing diversity in the model. By aggregating the predictions of all the trees either through majority voting for classification or averaging for regression Random Forests enhance overall accuracy and robustness. This approach reduces the risk of overfitting, which is common in single decision trees, and improves generalization on unseen data.</a:t>
            </a:r>
            <a:endParaRPr lang="en-IN" sz="2000" dirty="0">
              <a:latin typeface="+mn-lt"/>
              <a:ea typeface="Verdana" panose="020B0604030504040204" pitchFamily="34" charset="0"/>
            </a:endParaRPr>
          </a:p>
        </p:txBody>
      </p:sp>
      <p:pic>
        <p:nvPicPr>
          <p:cNvPr id="4" name="Picture 3">
            <a:extLst>
              <a:ext uri="{FF2B5EF4-FFF2-40B4-BE49-F238E27FC236}">
                <a16:creationId xmlns:a16="http://schemas.microsoft.com/office/drawing/2014/main" id="{48A0F38A-C056-23A3-6F67-DABCDCC4F87F}"/>
              </a:ext>
            </a:extLst>
          </p:cNvPr>
          <p:cNvPicPr>
            <a:picLocks noChangeAspect="1"/>
          </p:cNvPicPr>
          <p:nvPr/>
        </p:nvPicPr>
        <p:blipFill>
          <a:blip r:embed="rId2"/>
          <a:stretch>
            <a:fillRect/>
          </a:stretch>
        </p:blipFill>
        <p:spPr>
          <a:xfrm>
            <a:off x="2153920" y="3668394"/>
            <a:ext cx="6014721" cy="3555366"/>
          </a:xfrm>
          <a:prstGeom prst="rect">
            <a:avLst/>
          </a:prstGeom>
        </p:spPr>
      </p:pic>
    </p:spTree>
    <p:extLst>
      <p:ext uri="{BB962C8B-B14F-4D97-AF65-F5344CB8AC3E}">
        <p14:creationId xmlns:p14="http://schemas.microsoft.com/office/powerpoint/2010/main" val="2937007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088058-60F3-7319-6F2D-7B78A9F85271}"/>
              </a:ext>
            </a:extLst>
          </p:cNvPr>
          <p:cNvSpPr txBox="1"/>
          <p:nvPr/>
        </p:nvSpPr>
        <p:spPr>
          <a:xfrm>
            <a:off x="975360" y="677885"/>
            <a:ext cx="7975600" cy="553998"/>
          </a:xfrm>
          <a:prstGeom prst="rect">
            <a:avLst/>
          </a:prstGeom>
          <a:noFill/>
        </p:spPr>
        <p:txBody>
          <a:bodyPr wrap="square" rtlCol="0">
            <a:spAutoFit/>
          </a:bodyPr>
          <a:lstStyle/>
          <a:p>
            <a:pPr algn="ctr"/>
            <a:r>
              <a:rPr lang="en-US" sz="3000" b="1" dirty="0">
                <a:latin typeface="+mn-lt"/>
              </a:rPr>
              <a:t>Challenges And Solution</a:t>
            </a:r>
            <a:endParaRPr lang="en-IN" sz="3000" b="1" dirty="0">
              <a:latin typeface="+mn-lt"/>
            </a:endParaRPr>
          </a:p>
        </p:txBody>
      </p:sp>
      <p:sp>
        <p:nvSpPr>
          <p:cNvPr id="3" name="TextBox 2">
            <a:extLst>
              <a:ext uri="{FF2B5EF4-FFF2-40B4-BE49-F238E27FC236}">
                <a16:creationId xmlns:a16="http://schemas.microsoft.com/office/drawing/2014/main" id="{539130B7-F428-178F-DB30-0BE33402A81B}"/>
              </a:ext>
            </a:extLst>
          </p:cNvPr>
          <p:cNvSpPr txBox="1"/>
          <p:nvPr/>
        </p:nvSpPr>
        <p:spPr>
          <a:xfrm>
            <a:off x="975360" y="1558032"/>
            <a:ext cx="8543379" cy="5416868"/>
          </a:xfrm>
          <a:prstGeom prst="rect">
            <a:avLst/>
          </a:prstGeom>
          <a:noFill/>
        </p:spPr>
        <p:txBody>
          <a:bodyPr wrap="square" rtlCol="0">
            <a:spAutoFit/>
          </a:bodyPr>
          <a:lstStyle/>
          <a:p>
            <a:pPr marL="180975" indent="-180975" algn="just">
              <a:buFont typeface="Wingdings" panose="05000000000000000000" pitchFamily="2" charset="2"/>
              <a:buChar char="q"/>
            </a:pPr>
            <a:r>
              <a:rPr lang="en-US" sz="2000" b="1" dirty="0">
                <a:latin typeface="Arial" panose="020B0604020202020204" pitchFamily="34" charset="0"/>
                <a:cs typeface="Arial" panose="020B0604020202020204" pitchFamily="34" charset="0"/>
              </a:rPr>
              <a:t>  Data Preprocessing and Feature Selection:</a:t>
            </a:r>
          </a:p>
          <a:p>
            <a:pPr marL="361950" algn="just"/>
            <a:r>
              <a:rPr lang="en-US" sz="1800" b="1" i="1" dirty="0">
                <a:latin typeface="Arial" panose="020B0604020202020204" pitchFamily="34" charset="0"/>
                <a:cs typeface="Arial" panose="020B0604020202020204" pitchFamily="34" charset="0"/>
              </a:rPr>
              <a:t>Challenge:</a:t>
            </a:r>
            <a:r>
              <a:rPr lang="en-US" sz="1800" i="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Proper “</a:t>
            </a:r>
            <a:r>
              <a:rPr lang="en-US" sz="1800" b="1" dirty="0">
                <a:latin typeface="Arial" panose="020B0604020202020204" pitchFamily="34" charset="0"/>
                <a:cs typeface="Arial" panose="020B0604020202020204" pitchFamily="34" charset="0"/>
              </a:rPr>
              <a:t>data preprocessing”</a:t>
            </a:r>
            <a:r>
              <a:rPr lang="en-US" sz="1800" dirty="0">
                <a:latin typeface="Arial" panose="020B0604020202020204" pitchFamily="34" charset="0"/>
                <a:cs typeface="Arial" panose="020B0604020202020204" pitchFamily="34" charset="0"/>
              </a:rPr>
              <a:t> (e.g., handling missing values, scaling, normalizing data) and “</a:t>
            </a:r>
            <a:r>
              <a:rPr lang="en-US" sz="1800" b="1" dirty="0">
                <a:latin typeface="Arial" panose="020B0604020202020204" pitchFamily="34" charset="0"/>
                <a:cs typeface="Arial" panose="020B0604020202020204" pitchFamily="34" charset="0"/>
              </a:rPr>
              <a:t>feature selection”</a:t>
            </a:r>
            <a:r>
              <a:rPr lang="en-US" sz="1800" dirty="0">
                <a:latin typeface="Arial" panose="020B0604020202020204" pitchFamily="34" charset="0"/>
                <a:cs typeface="Arial" panose="020B0604020202020204" pitchFamily="34" charset="0"/>
              </a:rPr>
              <a:t> were critical for the success of each model. Incorrect preprocessing could lead to poor model performance.</a:t>
            </a:r>
          </a:p>
          <a:p>
            <a:pPr marL="180975" algn="just"/>
            <a:endParaRPr lang="en-US" sz="1800" dirty="0"/>
          </a:p>
          <a:p>
            <a:pPr marL="361950" algn="just"/>
            <a:r>
              <a:rPr lang="en-US" sz="1800" b="1" i="1" dirty="0">
                <a:latin typeface="Arial" panose="020B0604020202020204" pitchFamily="34" charset="0"/>
                <a:cs typeface="Arial" panose="020B0604020202020204" pitchFamily="34" charset="0"/>
              </a:rPr>
              <a:t>Solution:</a:t>
            </a:r>
            <a:r>
              <a:rPr lang="en-US" sz="1800" i="1" dirty="0"/>
              <a:t> </a:t>
            </a:r>
            <a:r>
              <a:rPr lang="en-US" sz="1800" dirty="0">
                <a:latin typeface="Arial" panose="020B0604020202020204" pitchFamily="34" charset="0"/>
                <a:cs typeface="Arial" panose="020B0604020202020204" pitchFamily="34" charset="0"/>
              </a:rPr>
              <a:t>The project relied on preprocessing techniques like “</a:t>
            </a:r>
            <a:r>
              <a:rPr lang="en-US" sz="1800" b="1" dirty="0">
                <a:latin typeface="Arial" panose="020B0604020202020204" pitchFamily="34" charset="0"/>
                <a:cs typeface="Arial" panose="020B0604020202020204" pitchFamily="34" charset="0"/>
              </a:rPr>
              <a:t>Min Max scaling”</a:t>
            </a:r>
            <a:r>
              <a:rPr lang="en-US" sz="1800" dirty="0">
                <a:latin typeface="Arial" panose="020B0604020202020204" pitchFamily="34" charset="0"/>
                <a:cs typeface="Arial" panose="020B0604020202020204" pitchFamily="34" charset="0"/>
              </a:rPr>
              <a:t> and proper feature selection to enhance model performance. For models like Random Forest, feature importance helped in identifying the most relevant features for prediction.</a:t>
            </a:r>
            <a:endParaRPr lang="en-IN" sz="1800" dirty="0"/>
          </a:p>
          <a:p>
            <a:pPr marL="180975" algn="just"/>
            <a:endParaRPr lang="en-IN" sz="1800" dirty="0"/>
          </a:p>
          <a:p>
            <a:pPr marL="342900" indent="-342900" algn="just">
              <a:buFont typeface="Wingdings" panose="05000000000000000000" pitchFamily="2" charset="2"/>
              <a:buChar char="q"/>
            </a:pPr>
            <a:r>
              <a:rPr lang="en-US" sz="2000" b="1" dirty="0">
                <a:latin typeface="Arial" panose="020B0604020202020204" pitchFamily="34" charset="0"/>
                <a:cs typeface="Arial" panose="020B0604020202020204" pitchFamily="34" charset="0"/>
              </a:rPr>
              <a:t> Data Complexity:</a:t>
            </a:r>
          </a:p>
          <a:p>
            <a:pPr marL="446088" algn="just"/>
            <a:r>
              <a:rPr lang="en-US" sz="1800" b="1" i="1" dirty="0">
                <a:latin typeface="Arial" panose="020B0604020202020204" pitchFamily="34" charset="0"/>
                <a:cs typeface="Arial" panose="020B0604020202020204" pitchFamily="34" charset="0"/>
              </a:rPr>
              <a:t>Challenge:</a:t>
            </a:r>
            <a:r>
              <a:rPr lang="en-US" sz="1800" i="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Stock market data is highly volatile and exhibits non-linear patterns, making it difficult to model accurately. While LSTM was effective at handling these complexities, models like SVM &amp; RF struggles because they are better suited for linear, stationary data.</a:t>
            </a:r>
          </a:p>
          <a:p>
            <a:pPr marL="265113" algn="just"/>
            <a:endParaRPr lang="en-US" sz="1800" b="1" dirty="0">
              <a:latin typeface="Arial" panose="020B0604020202020204" pitchFamily="34" charset="0"/>
              <a:cs typeface="Arial" panose="020B0604020202020204" pitchFamily="34" charset="0"/>
            </a:endParaRPr>
          </a:p>
          <a:p>
            <a:pPr marL="446088" algn="just"/>
            <a:r>
              <a:rPr lang="en-US" sz="1800" b="1" i="1" dirty="0">
                <a:latin typeface="Arial" panose="020B0604020202020204" pitchFamily="34" charset="0"/>
                <a:cs typeface="Arial" panose="020B0604020202020204" pitchFamily="34" charset="0"/>
              </a:rPr>
              <a:t>Solution:</a:t>
            </a:r>
            <a:r>
              <a:rPr lang="en-US" sz="1800" i="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Machine learning models, particularly LSTM and Random Forest, were able to capture these complex patterns better than traditional models like SVM.</a:t>
            </a:r>
          </a:p>
        </p:txBody>
      </p:sp>
    </p:spTree>
    <p:extLst>
      <p:ext uri="{BB962C8B-B14F-4D97-AF65-F5344CB8AC3E}">
        <p14:creationId xmlns:p14="http://schemas.microsoft.com/office/powerpoint/2010/main" val="3909155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112DCF-2A5E-A573-E3B5-60399ED6760D}"/>
              </a:ext>
            </a:extLst>
          </p:cNvPr>
          <p:cNvSpPr txBox="1"/>
          <p:nvPr/>
        </p:nvSpPr>
        <p:spPr>
          <a:xfrm>
            <a:off x="851338" y="651641"/>
            <a:ext cx="8061434" cy="553998"/>
          </a:xfrm>
          <a:prstGeom prst="rect">
            <a:avLst/>
          </a:prstGeom>
          <a:noFill/>
        </p:spPr>
        <p:txBody>
          <a:bodyPr wrap="square" rtlCol="0">
            <a:spAutoFit/>
          </a:bodyPr>
          <a:lstStyle/>
          <a:p>
            <a:pPr algn="ctr"/>
            <a:r>
              <a:rPr lang="en-US" sz="3000" b="1" dirty="0">
                <a:latin typeface="+mn-lt"/>
              </a:rPr>
              <a:t>Future Work</a:t>
            </a:r>
            <a:endParaRPr lang="en-IN" sz="3000" b="1" dirty="0">
              <a:latin typeface="+mn-lt"/>
            </a:endParaRPr>
          </a:p>
        </p:txBody>
      </p:sp>
      <p:sp>
        <p:nvSpPr>
          <p:cNvPr id="3" name="TextBox 2">
            <a:extLst>
              <a:ext uri="{FF2B5EF4-FFF2-40B4-BE49-F238E27FC236}">
                <a16:creationId xmlns:a16="http://schemas.microsoft.com/office/drawing/2014/main" id="{416603AD-2F7B-2490-CCB3-A1998C3BEF13}"/>
              </a:ext>
            </a:extLst>
          </p:cNvPr>
          <p:cNvSpPr txBox="1"/>
          <p:nvPr/>
        </p:nvSpPr>
        <p:spPr>
          <a:xfrm>
            <a:off x="851339" y="1755228"/>
            <a:ext cx="8335192" cy="4308872"/>
          </a:xfrm>
          <a:prstGeom prst="rect">
            <a:avLst/>
          </a:prstGeom>
          <a:noFill/>
        </p:spPr>
        <p:txBody>
          <a:bodyPr wrap="square" rtlCol="0">
            <a:spAutoFit/>
          </a:bodyPr>
          <a:lstStyle/>
          <a:p>
            <a:pPr marL="342900" indent="-342900" algn="just">
              <a:buFont typeface="Wingdings" panose="05000000000000000000" pitchFamily="2" charset="2"/>
              <a:buChar char="q"/>
            </a:pPr>
            <a:r>
              <a:rPr lang="en-US" sz="2000" b="1" dirty="0">
                <a:latin typeface="Arial" panose="020B0604020202020204" pitchFamily="34" charset="0"/>
                <a:cs typeface="Arial" panose="020B0604020202020204" pitchFamily="34" charset="0"/>
              </a:rPr>
              <a:t>Hybrid models combining: </a:t>
            </a:r>
          </a:p>
          <a:p>
            <a:pPr marL="361950" indent="180975" algn="just"/>
            <a:r>
              <a:rPr lang="en-US" sz="2000" dirty="0">
                <a:latin typeface="Arial" panose="020B0604020202020204" pitchFamily="34" charset="0"/>
                <a:cs typeface="Arial" panose="020B0604020202020204" pitchFamily="34" charset="0"/>
              </a:rPr>
              <a:t>             The combination of LSTM and Random Forest OR LSTM &amp; SVM OR SVM &amp; RF.</a:t>
            </a:r>
          </a:p>
          <a:p>
            <a:pPr algn="just"/>
            <a:endParaRPr lang="en-US" sz="2000" b="1" dirty="0">
              <a:latin typeface="Arial" panose="020B0604020202020204" pitchFamily="34" charset="0"/>
              <a:cs typeface="Arial" panose="020B0604020202020204" pitchFamily="34" charset="0"/>
            </a:endParaRPr>
          </a:p>
          <a:p>
            <a:pPr algn="just"/>
            <a:endParaRPr lang="en-US" sz="2000" b="1" dirty="0">
              <a:latin typeface="Arial" panose="020B0604020202020204" pitchFamily="34" charset="0"/>
              <a:cs typeface="Arial" panose="020B0604020202020204" pitchFamily="34" charset="0"/>
            </a:endParaRPr>
          </a:p>
          <a:p>
            <a:pPr marL="342900" indent="-342900" algn="just">
              <a:buFont typeface="Wingdings" panose="05000000000000000000" pitchFamily="2" charset="2"/>
              <a:buChar char="q"/>
            </a:pPr>
            <a:r>
              <a:rPr lang="en-US" sz="2000" b="1" dirty="0">
                <a:latin typeface="Arial" panose="020B0604020202020204" pitchFamily="34" charset="0"/>
                <a:cs typeface="Arial" panose="020B0604020202020204" pitchFamily="34" charset="0"/>
              </a:rPr>
              <a:t>Ensemble learning techniques:</a:t>
            </a:r>
          </a:p>
          <a:p>
            <a:pPr marL="361950" algn="just"/>
            <a:r>
              <a:rPr lang="en-US" sz="2000" dirty="0">
                <a:latin typeface="Arial" panose="020B0604020202020204" pitchFamily="34" charset="0"/>
                <a:cs typeface="Arial" panose="020B0604020202020204" pitchFamily="34" charset="0"/>
              </a:rPr>
              <a:t>                The techniques like  </a:t>
            </a:r>
            <a:r>
              <a:rPr lang="en-US" sz="2000" b="1" dirty="0">
                <a:latin typeface="Arial" panose="020B0604020202020204" pitchFamily="34" charset="0"/>
                <a:cs typeface="Arial" panose="020B0604020202020204" pitchFamily="34" charset="0"/>
              </a:rPr>
              <a:t>(</a:t>
            </a:r>
            <a:r>
              <a:rPr lang="en-US" sz="2000" b="1" i="1" dirty="0">
                <a:latin typeface="Arial" panose="020B0604020202020204" pitchFamily="34" charset="0"/>
                <a:cs typeface="Arial" panose="020B0604020202020204" pitchFamily="34" charset="0"/>
              </a:rPr>
              <a:t>Bagging, Boosting</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to improve robustness and reduce errors.</a:t>
            </a:r>
          </a:p>
          <a:p>
            <a:pPr algn="just"/>
            <a:endParaRPr lang="en-US" sz="2000" dirty="0">
              <a:latin typeface="Arial" panose="020B0604020202020204" pitchFamily="34" charset="0"/>
              <a:cs typeface="Arial" panose="020B0604020202020204" pitchFamily="34" charset="0"/>
            </a:endParaRPr>
          </a:p>
          <a:p>
            <a:pPr algn="just"/>
            <a:endParaRPr lang="en-US" sz="2000" dirty="0">
              <a:latin typeface="Arial" panose="020B0604020202020204" pitchFamily="34" charset="0"/>
              <a:cs typeface="Arial" panose="020B0604020202020204" pitchFamily="34" charset="0"/>
            </a:endParaRPr>
          </a:p>
          <a:p>
            <a:pPr marL="342900" indent="-342900" algn="just">
              <a:buFont typeface="Wingdings" panose="05000000000000000000" pitchFamily="2" charset="2"/>
              <a:buChar char="q"/>
            </a:pPr>
            <a:r>
              <a:rPr lang="en-IN" sz="2000" b="1" dirty="0">
                <a:latin typeface="Arial" panose="020B0604020202020204" pitchFamily="34" charset="0"/>
                <a:cs typeface="Arial" panose="020B0604020202020204" pitchFamily="34" charset="0"/>
              </a:rPr>
              <a:t>Advanced Hyperparameter Tuning :</a:t>
            </a:r>
            <a:endParaRPr lang="en-IN" sz="2000" dirty="0">
              <a:latin typeface="Arial" panose="020B0604020202020204" pitchFamily="34" charset="0"/>
              <a:cs typeface="Arial" panose="020B0604020202020204" pitchFamily="34" charset="0"/>
            </a:endParaRPr>
          </a:p>
          <a:p>
            <a:pPr marL="361950" indent="446088" algn="just"/>
            <a:r>
              <a:rPr lang="en-IN" sz="2000" dirty="0">
                <a:latin typeface="Arial" panose="020B0604020202020204" pitchFamily="34" charset="0"/>
                <a:cs typeface="Arial" panose="020B0604020202020204" pitchFamily="34" charset="0"/>
              </a:rPr>
              <a:t>           It </a:t>
            </a:r>
            <a:r>
              <a:rPr lang="en-US" sz="2000" dirty="0">
                <a:latin typeface="Arial" panose="020B0604020202020204" pitchFamily="34" charset="0"/>
                <a:cs typeface="Arial" panose="020B0604020202020204" pitchFamily="34" charset="0"/>
              </a:rPr>
              <a:t>helps to achieve optimal model performance without extensive manual effort.</a:t>
            </a:r>
          </a:p>
          <a:p>
            <a:endParaRPr lang="en-IN" dirty="0"/>
          </a:p>
        </p:txBody>
      </p:sp>
    </p:spTree>
    <p:extLst>
      <p:ext uri="{BB962C8B-B14F-4D97-AF65-F5344CB8AC3E}">
        <p14:creationId xmlns:p14="http://schemas.microsoft.com/office/powerpoint/2010/main" val="2809579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3"/>
          <p:cNvSpPr txBox="1"/>
          <p:nvPr/>
        </p:nvSpPr>
        <p:spPr>
          <a:xfrm>
            <a:off x="1765080" y="301320"/>
            <a:ext cx="6592680" cy="12621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dirty="0">
                <a:solidFill>
                  <a:srgbClr val="333333"/>
                </a:solidFill>
                <a:latin typeface="+mn-lt"/>
                <a:ea typeface="Verdana"/>
                <a:cs typeface="Verdana"/>
                <a:sym typeface="Verdana"/>
              </a:rPr>
              <a:t>CONCLUSION</a:t>
            </a:r>
            <a:r>
              <a:rPr lang="en-IN" sz="2800" b="1" dirty="0">
                <a:solidFill>
                  <a:srgbClr val="333333"/>
                </a:solidFill>
                <a:latin typeface="Verdana"/>
                <a:ea typeface="Verdana"/>
                <a:cs typeface="Verdana"/>
                <a:sym typeface="Verdana"/>
              </a:rPr>
              <a:t> </a:t>
            </a:r>
            <a:endParaRPr sz="2800" b="1" strike="noStrike" dirty="0">
              <a:solidFill>
                <a:srgbClr val="333333"/>
              </a:solidFill>
              <a:latin typeface="Verdana"/>
              <a:ea typeface="Verdana"/>
              <a:cs typeface="Verdana"/>
              <a:sym typeface="Verdana"/>
            </a:endParaRPr>
          </a:p>
        </p:txBody>
      </p:sp>
      <p:sp>
        <p:nvSpPr>
          <p:cNvPr id="361" name="Google Shape;361;p13"/>
          <p:cNvSpPr txBox="1"/>
          <p:nvPr/>
        </p:nvSpPr>
        <p:spPr>
          <a:xfrm>
            <a:off x="741420" y="1654240"/>
            <a:ext cx="8640000" cy="2795840"/>
          </a:xfrm>
          <a:prstGeom prst="rect">
            <a:avLst/>
          </a:prstGeom>
          <a:noFill/>
          <a:ln>
            <a:noFill/>
          </a:ln>
        </p:spPr>
        <p:txBody>
          <a:bodyPr spcFirstLastPara="1" wrap="square" lIns="0" tIns="0" rIns="0" bIns="0" anchor="t" anchorCtr="0">
            <a:normAutofit fontScale="93500"/>
          </a:bodyPr>
          <a:lstStyle/>
          <a:p>
            <a:pPr marL="108000" marR="0" lvl="0" indent="0" algn="just" rtl="0">
              <a:spcBef>
                <a:spcPts val="0"/>
              </a:spcBef>
              <a:spcAft>
                <a:spcPts val="0"/>
              </a:spcAft>
              <a:buNone/>
            </a:pPr>
            <a:r>
              <a:rPr lang="en-IN" sz="2000" dirty="0">
                <a:solidFill>
                  <a:schemeClr val="dk1"/>
                </a:solidFill>
                <a:latin typeface="+mn-lt"/>
                <a:ea typeface="Verdana"/>
                <a:cs typeface="Verdana"/>
                <a:sym typeface="Verdana"/>
              </a:rPr>
              <a:t>In</a:t>
            </a:r>
            <a:r>
              <a:rPr lang="en-IN" sz="2000" b="0" strike="noStrike" dirty="0">
                <a:solidFill>
                  <a:schemeClr val="dk1"/>
                </a:solidFill>
                <a:latin typeface="+mn-lt"/>
                <a:ea typeface="Verdana"/>
                <a:cs typeface="Verdana"/>
                <a:sym typeface="Verdana"/>
              </a:rPr>
              <a:t> the project, By using machine learning algorithms and historical data, the application can provide predictions on future stock price. Various machine learning based models are used for predicting the stock price of companies. </a:t>
            </a:r>
            <a:r>
              <a:rPr lang="en-IN" sz="2000" dirty="0">
                <a:solidFill>
                  <a:schemeClr val="dk1"/>
                </a:solidFill>
                <a:latin typeface="+mn-lt"/>
                <a:ea typeface="Verdana"/>
                <a:cs typeface="Verdana"/>
                <a:sym typeface="Verdana"/>
              </a:rPr>
              <a:t>However, it's important to keep in mind that stock market predictions are not always accurate, and there are many factors that can influence the market. </a:t>
            </a:r>
            <a:endParaRPr sz="2000" b="0" strike="noStrike" dirty="0">
              <a:solidFill>
                <a:srgbClr val="666666"/>
              </a:solidFill>
              <a:latin typeface="+mn-lt"/>
              <a:ea typeface="Verdana"/>
              <a:cs typeface="Verdana"/>
              <a:sym typeface="Verdan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5"/>
        <p:cNvGrpSpPr/>
        <p:nvPr/>
      </p:nvGrpSpPr>
      <p:grpSpPr>
        <a:xfrm>
          <a:off x="0" y="0"/>
          <a:ext cx="0" cy="0"/>
          <a:chOff x="0" y="0"/>
          <a:chExt cx="0" cy="0"/>
        </a:xfrm>
      </p:grpSpPr>
      <p:sp>
        <p:nvSpPr>
          <p:cNvPr id="366" name="Google Shape;366;p14"/>
          <p:cNvSpPr txBox="1"/>
          <p:nvPr/>
        </p:nvSpPr>
        <p:spPr>
          <a:xfrm>
            <a:off x="1408987" y="2711668"/>
            <a:ext cx="7283669" cy="163121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10000" b="1" dirty="0">
                <a:solidFill>
                  <a:srgbClr val="39FF14"/>
                </a:solidFill>
                <a:latin typeface="Calibri"/>
                <a:ea typeface="Calibri"/>
                <a:cs typeface="Calibri"/>
                <a:sym typeface="Calibri"/>
              </a:rPr>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
          <p:cNvSpPr txBox="1"/>
          <p:nvPr/>
        </p:nvSpPr>
        <p:spPr>
          <a:xfrm>
            <a:off x="376427" y="3399452"/>
            <a:ext cx="3250373" cy="76077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2800" b="1" dirty="0">
                <a:solidFill>
                  <a:srgbClr val="333333"/>
                </a:solidFill>
                <a:latin typeface="+mn-lt"/>
                <a:ea typeface="Arial"/>
                <a:cs typeface="Arial"/>
                <a:sym typeface="Arial"/>
              </a:rPr>
              <a:t>Group Members</a:t>
            </a:r>
            <a:r>
              <a:rPr lang="en-IN" sz="2800" b="1" strike="noStrike" dirty="0">
                <a:solidFill>
                  <a:srgbClr val="333333"/>
                </a:solidFill>
                <a:latin typeface="+mn-lt"/>
                <a:ea typeface="Arial"/>
                <a:cs typeface="Arial"/>
                <a:sym typeface="Arial"/>
              </a:rPr>
              <a:t>:</a:t>
            </a:r>
            <a:endParaRPr dirty="0">
              <a:latin typeface="+mn-lt"/>
            </a:endParaRPr>
          </a:p>
        </p:txBody>
      </p:sp>
      <p:sp>
        <p:nvSpPr>
          <p:cNvPr id="283" name="Google Shape;283;p2"/>
          <p:cNvSpPr txBox="1"/>
          <p:nvPr/>
        </p:nvSpPr>
        <p:spPr>
          <a:xfrm>
            <a:off x="3626800" y="2444597"/>
            <a:ext cx="6077398" cy="2670480"/>
          </a:xfrm>
          <a:prstGeom prst="rect">
            <a:avLst/>
          </a:prstGeom>
          <a:noFill/>
          <a:ln>
            <a:noFill/>
          </a:ln>
        </p:spPr>
        <p:txBody>
          <a:bodyPr spcFirstLastPara="1" wrap="square" lIns="0" tIns="0" rIns="0" bIns="0" anchor="ctr" anchorCtr="0">
            <a:normAutofit/>
          </a:bodyPr>
          <a:lstStyle/>
          <a:p>
            <a:pPr marL="432000" marR="0" lvl="0" indent="-324000" algn="just" rtl="0">
              <a:spcBef>
                <a:spcPts val="0"/>
              </a:spcBef>
              <a:spcAft>
                <a:spcPts val="0"/>
              </a:spcAft>
              <a:buClr>
                <a:srgbClr val="666666"/>
              </a:buClr>
              <a:buSzPts val="1170"/>
              <a:buFont typeface="Noto Sans Symbols"/>
              <a:buChar char="●"/>
            </a:pPr>
            <a:r>
              <a:rPr lang="en-IN" sz="2600" dirty="0">
                <a:solidFill>
                  <a:schemeClr val="dk1"/>
                </a:solidFill>
                <a:latin typeface="+mn-lt"/>
                <a:ea typeface="Verdana"/>
                <a:cs typeface="Verdana"/>
                <a:sym typeface="Verdana"/>
              </a:rPr>
              <a:t>Shivam Shere</a:t>
            </a:r>
            <a:r>
              <a:rPr lang="en-IN" sz="2600" strike="noStrike" dirty="0">
                <a:solidFill>
                  <a:schemeClr val="dk1"/>
                </a:solidFill>
                <a:latin typeface="+mn-lt"/>
                <a:ea typeface="Verdana"/>
                <a:cs typeface="Verdana"/>
                <a:sym typeface="Verdana"/>
              </a:rPr>
              <a:t> (211A020 /</a:t>
            </a:r>
            <a:r>
              <a:rPr lang="en-IN" sz="2600" dirty="0">
                <a:solidFill>
                  <a:schemeClr val="dk1"/>
                </a:solidFill>
                <a:latin typeface="+mn-lt"/>
                <a:ea typeface="Verdana"/>
                <a:cs typeface="Verdana"/>
                <a:sym typeface="Verdana"/>
              </a:rPr>
              <a:t>58</a:t>
            </a:r>
            <a:r>
              <a:rPr lang="en-IN" sz="2600" strike="noStrike" dirty="0">
                <a:solidFill>
                  <a:schemeClr val="dk1"/>
                </a:solidFill>
                <a:latin typeface="+mn-lt"/>
                <a:ea typeface="Verdana"/>
                <a:cs typeface="Verdana"/>
                <a:sym typeface="Verdana"/>
              </a:rPr>
              <a:t>)</a:t>
            </a:r>
            <a:endParaRPr dirty="0">
              <a:latin typeface="+mn-lt"/>
            </a:endParaRPr>
          </a:p>
          <a:p>
            <a:pPr marL="432000" marR="0" lvl="0" indent="-324000" rtl="0">
              <a:spcBef>
                <a:spcPts val="1417"/>
              </a:spcBef>
              <a:spcAft>
                <a:spcPts val="0"/>
              </a:spcAft>
              <a:buClr>
                <a:srgbClr val="666666"/>
              </a:buClr>
              <a:buSzPts val="1170"/>
              <a:buFont typeface="Noto Sans Symbols"/>
              <a:buChar char="●"/>
            </a:pPr>
            <a:r>
              <a:rPr lang="en-IN" sz="2600" dirty="0">
                <a:solidFill>
                  <a:schemeClr val="dk1"/>
                </a:solidFill>
                <a:latin typeface="+mn-lt"/>
                <a:ea typeface="Verdana"/>
                <a:cs typeface="Verdana"/>
                <a:sym typeface="Verdana"/>
              </a:rPr>
              <a:t>Krishnakant Choudhary</a:t>
            </a:r>
            <a:r>
              <a:rPr lang="en-IN" sz="2600" strike="noStrike" dirty="0">
                <a:solidFill>
                  <a:schemeClr val="dk1"/>
                </a:solidFill>
                <a:latin typeface="+mn-lt"/>
                <a:ea typeface="Verdana"/>
                <a:cs typeface="Verdana"/>
                <a:sym typeface="Verdana"/>
              </a:rPr>
              <a:t> (211A018 /</a:t>
            </a:r>
            <a:r>
              <a:rPr lang="en-IN" sz="2600" dirty="0">
                <a:solidFill>
                  <a:schemeClr val="dk1"/>
                </a:solidFill>
                <a:latin typeface="+mn-lt"/>
                <a:ea typeface="Verdana"/>
                <a:cs typeface="Verdana"/>
                <a:sym typeface="Verdana"/>
              </a:rPr>
              <a:t>09</a:t>
            </a:r>
            <a:r>
              <a:rPr lang="en-IN" sz="2600" strike="noStrike" dirty="0">
                <a:solidFill>
                  <a:schemeClr val="dk1"/>
                </a:solidFill>
                <a:latin typeface="+mn-lt"/>
                <a:ea typeface="Verdana"/>
                <a:cs typeface="Verdana"/>
                <a:sym typeface="Verdana"/>
              </a:rPr>
              <a:t>)</a:t>
            </a:r>
            <a:endParaRPr dirty="0">
              <a:latin typeface="+mn-lt"/>
            </a:endParaRPr>
          </a:p>
          <a:p>
            <a:pPr marL="432000" marR="0" lvl="0" indent="-324000" algn="just" rtl="0">
              <a:spcBef>
                <a:spcPts val="1417"/>
              </a:spcBef>
              <a:spcAft>
                <a:spcPts val="0"/>
              </a:spcAft>
              <a:buClr>
                <a:srgbClr val="666666"/>
              </a:buClr>
              <a:buSzPts val="1170"/>
              <a:buFont typeface="Noto Sans Symbols"/>
              <a:buChar char="●"/>
            </a:pPr>
            <a:r>
              <a:rPr lang="en-IN" sz="2600" strike="noStrike" dirty="0">
                <a:solidFill>
                  <a:schemeClr val="dk1"/>
                </a:solidFill>
                <a:latin typeface="+mn-lt"/>
                <a:ea typeface="Verdana"/>
                <a:cs typeface="Verdana"/>
                <a:sym typeface="Verdana"/>
              </a:rPr>
              <a:t>Sohail Ansari </a:t>
            </a:r>
            <a:r>
              <a:rPr lang="en-IN" sz="2600" strike="noStrike">
                <a:solidFill>
                  <a:schemeClr val="dk1"/>
                </a:solidFill>
                <a:latin typeface="+mn-lt"/>
                <a:ea typeface="Verdana"/>
                <a:cs typeface="Verdana"/>
                <a:sym typeface="Verdana"/>
              </a:rPr>
              <a:t>(211A015 /</a:t>
            </a:r>
            <a:r>
              <a:rPr lang="en-IN" sz="2600" dirty="0">
                <a:solidFill>
                  <a:schemeClr val="dk1"/>
                </a:solidFill>
                <a:latin typeface="+mn-lt"/>
                <a:ea typeface="Verdana"/>
                <a:cs typeface="Verdana"/>
                <a:sym typeface="Verdana"/>
              </a:rPr>
              <a:t>03</a:t>
            </a:r>
            <a:r>
              <a:rPr lang="en-IN" sz="2600" strike="noStrike" dirty="0">
                <a:solidFill>
                  <a:schemeClr val="dk1"/>
                </a:solidFill>
                <a:latin typeface="+mn-lt"/>
                <a:ea typeface="Verdana"/>
                <a:cs typeface="Verdana"/>
                <a:sym typeface="Verdana"/>
              </a:rPr>
              <a:t>)</a:t>
            </a:r>
            <a:endParaRPr dirty="0">
              <a:latin typeface="+mn-lt"/>
            </a:endParaRPr>
          </a:p>
          <a:p>
            <a:pPr marL="432000" marR="0" lvl="0" indent="-324000" algn="just" rtl="0">
              <a:spcBef>
                <a:spcPts val="1417"/>
              </a:spcBef>
              <a:spcAft>
                <a:spcPts val="0"/>
              </a:spcAft>
              <a:buClr>
                <a:srgbClr val="666666"/>
              </a:buClr>
              <a:buSzPts val="1170"/>
              <a:buFont typeface="Noto Sans Symbols"/>
              <a:buChar char="●"/>
            </a:pPr>
            <a:r>
              <a:rPr lang="en-IN" sz="2600" dirty="0">
                <a:solidFill>
                  <a:schemeClr val="dk1"/>
                </a:solidFill>
                <a:latin typeface="+mn-lt"/>
                <a:ea typeface="Verdana"/>
                <a:cs typeface="Verdana"/>
                <a:sym typeface="Verdana"/>
              </a:rPr>
              <a:t>Saif Ansari</a:t>
            </a:r>
            <a:r>
              <a:rPr lang="en-IN" sz="2600" strike="noStrike" dirty="0">
                <a:solidFill>
                  <a:schemeClr val="dk1"/>
                </a:solidFill>
                <a:latin typeface="+mn-lt"/>
                <a:ea typeface="Verdana"/>
                <a:cs typeface="Verdana"/>
                <a:sym typeface="Verdana"/>
              </a:rPr>
              <a:t> (211A011 /</a:t>
            </a:r>
            <a:r>
              <a:rPr lang="en-IN" sz="2600" dirty="0">
                <a:solidFill>
                  <a:schemeClr val="dk1"/>
                </a:solidFill>
                <a:latin typeface="+mn-lt"/>
                <a:ea typeface="Verdana"/>
                <a:cs typeface="Verdana"/>
                <a:sym typeface="Verdana"/>
              </a:rPr>
              <a:t>02</a:t>
            </a:r>
            <a:r>
              <a:rPr lang="en-IN" sz="2600" strike="noStrike" dirty="0">
                <a:solidFill>
                  <a:schemeClr val="dk1"/>
                </a:solidFill>
                <a:latin typeface="+mn-lt"/>
                <a:ea typeface="Verdana"/>
                <a:cs typeface="Verdana"/>
                <a:sym typeface="Verdana"/>
              </a:rPr>
              <a:t>)</a:t>
            </a:r>
            <a:endParaRPr dirty="0">
              <a:latin typeface="+mn-lt"/>
            </a:endParaRPr>
          </a:p>
        </p:txBody>
      </p:sp>
      <p:sp>
        <p:nvSpPr>
          <p:cNvPr id="284" name="Google Shape;284;p2"/>
          <p:cNvSpPr txBox="1"/>
          <p:nvPr/>
        </p:nvSpPr>
        <p:spPr>
          <a:xfrm>
            <a:off x="1743972" y="606781"/>
            <a:ext cx="6592680" cy="12621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dirty="0">
                <a:solidFill>
                  <a:srgbClr val="333333"/>
                </a:solidFill>
                <a:latin typeface="+mn-lt"/>
                <a:ea typeface="Verdana"/>
                <a:cs typeface="Verdana"/>
                <a:sym typeface="Verdana"/>
              </a:rPr>
              <a:t>Major Project</a:t>
            </a:r>
            <a:endParaRPr sz="3000" dirty="0">
              <a:latin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
          <p:cNvSpPr txBox="1"/>
          <p:nvPr/>
        </p:nvSpPr>
        <p:spPr>
          <a:xfrm>
            <a:off x="1775590" y="301320"/>
            <a:ext cx="6592680" cy="12621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strike="noStrike" dirty="0">
                <a:solidFill>
                  <a:srgbClr val="333333"/>
                </a:solidFill>
                <a:latin typeface="+mn-lt"/>
                <a:ea typeface="Verdana"/>
                <a:cs typeface="Verdana"/>
                <a:sym typeface="Verdana"/>
              </a:rPr>
              <a:t>ABSTRACT</a:t>
            </a:r>
            <a:endParaRPr sz="3000" dirty="0">
              <a:latin typeface="+mn-lt"/>
            </a:endParaRPr>
          </a:p>
        </p:txBody>
      </p:sp>
      <p:sp>
        <p:nvSpPr>
          <p:cNvPr id="290" name="Google Shape;290;p3"/>
          <p:cNvSpPr txBox="1"/>
          <p:nvPr/>
        </p:nvSpPr>
        <p:spPr>
          <a:xfrm>
            <a:off x="720000" y="1512000"/>
            <a:ext cx="5701120" cy="5335840"/>
          </a:xfrm>
          <a:prstGeom prst="rect">
            <a:avLst/>
          </a:prstGeom>
          <a:noFill/>
          <a:ln>
            <a:noFill/>
          </a:ln>
        </p:spPr>
        <p:txBody>
          <a:bodyPr spcFirstLastPara="1" wrap="square" lIns="0" tIns="0" rIns="0" bIns="0" anchor="t" anchorCtr="0">
            <a:noAutofit/>
          </a:bodyPr>
          <a:lstStyle/>
          <a:p>
            <a:pPr marL="393750" marR="0" lvl="0" indent="-285750" algn="just" rtl="0">
              <a:spcBef>
                <a:spcPts val="0"/>
              </a:spcBef>
              <a:spcAft>
                <a:spcPts val="0"/>
              </a:spcAft>
              <a:buClr>
                <a:srgbClr val="666666"/>
              </a:buClr>
              <a:buSzPct val="45000"/>
              <a:buFont typeface="Wingdings" panose="05000000000000000000" pitchFamily="2" charset="2"/>
              <a:buChar char="§"/>
            </a:pPr>
            <a:r>
              <a:rPr lang="en-IN" sz="2000" b="0" strike="noStrike" dirty="0">
                <a:solidFill>
                  <a:schemeClr val="dk1"/>
                </a:solidFill>
                <a:latin typeface="+mn-lt"/>
                <a:ea typeface="Verdana"/>
                <a:cs typeface="Verdana"/>
                <a:sym typeface="Verdana"/>
              </a:rPr>
              <a:t>The stock market has always been a promising avenue for lucrative investing, but most of the profit making depends on the analysis of the current and past market scenario followed by subsequent predictive actions. </a:t>
            </a:r>
            <a:endParaRPr sz="2000" dirty="0">
              <a:latin typeface="+mn-lt"/>
            </a:endParaRPr>
          </a:p>
          <a:p>
            <a:pPr marL="393750" marR="0" lvl="0" indent="-285750" algn="just" rtl="0">
              <a:spcBef>
                <a:spcPts val="1984"/>
              </a:spcBef>
              <a:spcAft>
                <a:spcPts val="0"/>
              </a:spcAft>
              <a:buClr>
                <a:srgbClr val="666666"/>
              </a:buClr>
              <a:buSzPct val="45000"/>
              <a:buFont typeface="Wingdings" panose="05000000000000000000" pitchFamily="2" charset="2"/>
              <a:buChar char="§"/>
            </a:pPr>
            <a:r>
              <a:rPr lang="en-IN" sz="2000" b="0" strike="noStrike" dirty="0">
                <a:solidFill>
                  <a:schemeClr val="dk1"/>
                </a:solidFill>
                <a:latin typeface="+mn-lt"/>
                <a:ea typeface="Verdana"/>
                <a:cs typeface="Verdana"/>
                <a:sym typeface="Verdana"/>
              </a:rPr>
              <a:t>The currently overblown market economy has given rise to numerous variables which need to be considered before making a beneficial transaction in the stock market.</a:t>
            </a:r>
            <a:endParaRPr sz="2000" dirty="0">
              <a:latin typeface="+mn-lt"/>
            </a:endParaRPr>
          </a:p>
          <a:p>
            <a:pPr marL="393750" marR="0" lvl="0" indent="-285750" algn="just" rtl="0">
              <a:spcBef>
                <a:spcPts val="1984"/>
              </a:spcBef>
              <a:spcAft>
                <a:spcPts val="0"/>
              </a:spcAft>
              <a:buClr>
                <a:srgbClr val="666666"/>
              </a:buClr>
              <a:buSzPct val="45000"/>
              <a:buFont typeface="Wingdings" panose="05000000000000000000" pitchFamily="2" charset="2"/>
              <a:buChar char="§"/>
            </a:pPr>
            <a:r>
              <a:rPr lang="en-IN" sz="2000" b="0" strike="noStrike" dirty="0">
                <a:solidFill>
                  <a:schemeClr val="dk1"/>
                </a:solidFill>
                <a:latin typeface="+mn-lt"/>
                <a:ea typeface="Verdana"/>
                <a:cs typeface="Verdana"/>
                <a:sym typeface="Verdana"/>
              </a:rPr>
              <a:t>Manually analysing all these variables and affecting factors is too cumbersome and error prone. </a:t>
            </a:r>
            <a:endParaRPr sz="2000" dirty="0">
              <a:latin typeface="+mn-lt"/>
            </a:endParaRPr>
          </a:p>
          <a:p>
            <a:pPr marL="393750" marR="0" lvl="0" indent="-285750" algn="just" rtl="0">
              <a:spcBef>
                <a:spcPts val="1984"/>
              </a:spcBef>
              <a:spcAft>
                <a:spcPts val="0"/>
              </a:spcAft>
              <a:buClr>
                <a:srgbClr val="666666"/>
              </a:buClr>
              <a:buSzPct val="45000"/>
              <a:buFont typeface="Wingdings" panose="05000000000000000000" pitchFamily="2" charset="2"/>
              <a:buChar char="§"/>
            </a:pPr>
            <a:r>
              <a:rPr lang="en-IN" sz="2000" b="0" strike="noStrike" dirty="0">
                <a:solidFill>
                  <a:schemeClr val="dk1"/>
                </a:solidFill>
                <a:latin typeface="+mn-lt"/>
                <a:ea typeface="Verdana"/>
                <a:cs typeface="Verdana"/>
                <a:sym typeface="Verdana"/>
              </a:rPr>
              <a:t>Therefore, a Machine Learning approach is best suited for analysis of such a seemingly chaotic system. </a:t>
            </a:r>
            <a:endParaRPr sz="2000" dirty="0">
              <a:latin typeface="+mn-lt"/>
            </a:endParaRPr>
          </a:p>
        </p:txBody>
      </p:sp>
      <p:pic>
        <p:nvPicPr>
          <p:cNvPr id="291" name="Google Shape;291;p3"/>
          <p:cNvPicPr preferRelativeResize="0"/>
          <p:nvPr/>
        </p:nvPicPr>
        <p:blipFill rotWithShape="1">
          <a:blip r:embed="rId3">
            <a:alphaModFix/>
          </a:blip>
          <a:srcRect l="24268" t="10672" r="29735" b="7782"/>
          <a:stretch/>
        </p:blipFill>
        <p:spPr>
          <a:xfrm>
            <a:off x="6553200" y="1563480"/>
            <a:ext cx="2893459" cy="413628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5"/>
        <p:cNvGrpSpPr/>
        <p:nvPr/>
      </p:nvGrpSpPr>
      <p:grpSpPr>
        <a:xfrm>
          <a:off x="0" y="0"/>
          <a:ext cx="0" cy="0"/>
          <a:chOff x="0" y="0"/>
          <a:chExt cx="0" cy="0"/>
        </a:xfrm>
      </p:grpSpPr>
      <p:sp>
        <p:nvSpPr>
          <p:cNvPr id="296" name="Google Shape;296;p4"/>
          <p:cNvSpPr txBox="1"/>
          <p:nvPr/>
        </p:nvSpPr>
        <p:spPr>
          <a:xfrm>
            <a:off x="1107440" y="910101"/>
            <a:ext cx="6217920" cy="7779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strike="noStrike" dirty="0">
                <a:solidFill>
                  <a:srgbClr val="333333"/>
                </a:solidFill>
                <a:latin typeface="+mn-lt"/>
                <a:ea typeface="Verdana"/>
                <a:cs typeface="Verdana"/>
                <a:sym typeface="Verdana"/>
              </a:rPr>
              <a:t>WHAT IS MACHINE LEARNING ? </a:t>
            </a:r>
            <a:endParaRPr sz="3000" dirty="0">
              <a:latin typeface="+mn-lt"/>
            </a:endParaRPr>
          </a:p>
        </p:txBody>
      </p:sp>
      <p:sp>
        <p:nvSpPr>
          <p:cNvPr id="297" name="Google Shape;297;p4"/>
          <p:cNvSpPr txBox="1"/>
          <p:nvPr/>
        </p:nvSpPr>
        <p:spPr>
          <a:xfrm>
            <a:off x="853440" y="1688061"/>
            <a:ext cx="8392160" cy="5352819"/>
          </a:xfrm>
          <a:prstGeom prst="rect">
            <a:avLst/>
          </a:prstGeom>
          <a:noFill/>
          <a:ln>
            <a:noFill/>
          </a:ln>
          <a:effectLst>
            <a:outerShdw>
              <a:srgbClr val="000000">
                <a:alpha val="94901"/>
              </a:srgbClr>
            </a:outerShdw>
          </a:effectLst>
        </p:spPr>
        <p:txBody>
          <a:bodyPr spcFirstLastPara="1" wrap="square" lIns="0" tIns="0" rIns="0" bIns="0" anchor="ctr" anchorCtr="0">
            <a:normAutofit fontScale="94000" lnSpcReduction="10000"/>
          </a:bodyPr>
          <a:lstStyle/>
          <a:p>
            <a:pPr marL="342900" marR="0" lvl="0" indent="-342900" algn="just" rtl="0">
              <a:spcBef>
                <a:spcPts val="0"/>
              </a:spcBef>
              <a:spcAft>
                <a:spcPts val="0"/>
              </a:spcAft>
              <a:buFont typeface="Wingdings" panose="05000000000000000000" pitchFamily="2" charset="2"/>
              <a:buChar char="q"/>
            </a:pPr>
            <a:r>
              <a:rPr lang="en-IN" sz="2100" b="0" strike="noStrike" dirty="0">
                <a:solidFill>
                  <a:schemeClr val="dk1"/>
                </a:solidFill>
                <a:latin typeface="+mn-lt"/>
                <a:ea typeface="Verdana"/>
                <a:cs typeface="Verdana"/>
                <a:sym typeface="Verdana"/>
              </a:rPr>
              <a:t>Machine Learning is a field of study that gives the computers the ability to learn without being explicitly programmed.</a:t>
            </a:r>
            <a:endParaRPr sz="2100" dirty="0">
              <a:latin typeface="+mn-lt"/>
            </a:endParaRPr>
          </a:p>
          <a:p>
            <a:pPr marL="0" marR="0" lvl="0" indent="0" algn="just" rtl="0">
              <a:spcBef>
                <a:spcPts val="0"/>
              </a:spcBef>
              <a:spcAft>
                <a:spcPts val="0"/>
              </a:spcAft>
              <a:buNone/>
            </a:pPr>
            <a:endParaRPr lang="en-IN" sz="2100" b="0" strike="noStrike" dirty="0">
              <a:solidFill>
                <a:schemeClr val="dk1"/>
              </a:solidFill>
              <a:latin typeface="+mn-lt"/>
              <a:ea typeface="Verdana"/>
              <a:cs typeface="Verdana"/>
              <a:sym typeface="Verdana"/>
            </a:endParaRPr>
          </a:p>
          <a:p>
            <a:pPr marL="342900" marR="0" lvl="0" indent="-342900" algn="just" rtl="0">
              <a:spcBef>
                <a:spcPts val="0"/>
              </a:spcBef>
              <a:spcAft>
                <a:spcPts val="0"/>
              </a:spcAft>
              <a:buFont typeface="Wingdings" panose="05000000000000000000" pitchFamily="2" charset="2"/>
              <a:buChar char="q"/>
            </a:pPr>
            <a:r>
              <a:rPr lang="en-IN" sz="2100" b="0" strike="noStrike" dirty="0">
                <a:solidFill>
                  <a:schemeClr val="dk1"/>
                </a:solidFill>
                <a:latin typeface="+mn-lt"/>
                <a:ea typeface="Verdana"/>
                <a:cs typeface="Verdana"/>
                <a:sym typeface="Verdana"/>
              </a:rPr>
              <a:t>To be explained more formally, it can be defined as,</a:t>
            </a:r>
            <a:endParaRPr sz="2100" dirty="0">
              <a:latin typeface="+mn-lt"/>
            </a:endParaRPr>
          </a:p>
          <a:p>
            <a:pPr marL="0" marR="0" lvl="0" indent="0" algn="just" rtl="0">
              <a:spcBef>
                <a:spcPts val="0"/>
              </a:spcBef>
              <a:spcAft>
                <a:spcPts val="0"/>
              </a:spcAft>
              <a:buNone/>
            </a:pPr>
            <a:r>
              <a:rPr lang="en-IN" sz="2100" b="0" strike="noStrike" dirty="0">
                <a:solidFill>
                  <a:schemeClr val="dk1"/>
                </a:solidFill>
                <a:latin typeface="+mn-lt"/>
                <a:ea typeface="Verdana"/>
                <a:cs typeface="Verdana"/>
                <a:sym typeface="Verdana"/>
              </a:rPr>
              <a:t> 	A computer program is said to learn from experience </a:t>
            </a:r>
            <a:r>
              <a:rPr lang="en-IN" sz="2100" b="1" strike="noStrike" dirty="0">
                <a:solidFill>
                  <a:schemeClr val="dk1"/>
                </a:solidFill>
                <a:latin typeface="+mn-lt"/>
                <a:ea typeface="Verdana"/>
                <a:cs typeface="Verdana"/>
                <a:sym typeface="Verdana"/>
              </a:rPr>
              <a:t>E</a:t>
            </a:r>
            <a:r>
              <a:rPr lang="en-IN" sz="2100" b="0" strike="noStrike" dirty="0">
                <a:solidFill>
                  <a:schemeClr val="dk1"/>
                </a:solidFill>
                <a:latin typeface="+mn-lt"/>
                <a:ea typeface="Verdana"/>
                <a:cs typeface="Verdana"/>
                <a:sym typeface="Verdana"/>
              </a:rPr>
              <a:t> with respect to some class of tasks </a:t>
            </a:r>
            <a:r>
              <a:rPr lang="en-IN" sz="2100" b="1" strike="noStrike" dirty="0">
                <a:solidFill>
                  <a:schemeClr val="dk1"/>
                </a:solidFill>
                <a:latin typeface="+mn-lt"/>
                <a:ea typeface="Verdana"/>
                <a:cs typeface="Verdana"/>
                <a:sym typeface="Verdana"/>
              </a:rPr>
              <a:t>T</a:t>
            </a:r>
            <a:r>
              <a:rPr lang="en-IN" sz="2100" b="0" strike="noStrike" dirty="0">
                <a:solidFill>
                  <a:schemeClr val="dk1"/>
                </a:solidFill>
                <a:latin typeface="+mn-lt"/>
                <a:ea typeface="Verdana"/>
                <a:cs typeface="Verdana"/>
                <a:sym typeface="Verdana"/>
              </a:rPr>
              <a:t> and performance measure </a:t>
            </a:r>
            <a:r>
              <a:rPr lang="en-IN" sz="2100" b="1" strike="noStrike" dirty="0">
                <a:solidFill>
                  <a:schemeClr val="dk1"/>
                </a:solidFill>
                <a:latin typeface="+mn-lt"/>
                <a:ea typeface="Verdana"/>
                <a:cs typeface="Verdana"/>
                <a:sym typeface="Verdana"/>
              </a:rPr>
              <a:t>P</a:t>
            </a:r>
            <a:r>
              <a:rPr lang="en-IN" sz="2100" b="0" strike="noStrike" dirty="0">
                <a:solidFill>
                  <a:schemeClr val="dk1"/>
                </a:solidFill>
                <a:latin typeface="+mn-lt"/>
                <a:ea typeface="Verdana"/>
                <a:cs typeface="Verdana"/>
                <a:sym typeface="Verdana"/>
              </a:rPr>
              <a:t>, if its performance at tasks in </a:t>
            </a:r>
            <a:r>
              <a:rPr lang="en-IN" sz="2100" b="1" strike="noStrike" dirty="0">
                <a:solidFill>
                  <a:schemeClr val="dk1"/>
                </a:solidFill>
                <a:latin typeface="+mn-lt"/>
                <a:ea typeface="Verdana"/>
                <a:cs typeface="Verdana"/>
                <a:sym typeface="Verdana"/>
              </a:rPr>
              <a:t>T</a:t>
            </a:r>
            <a:r>
              <a:rPr lang="en-IN" sz="2100" b="0" strike="noStrike" dirty="0">
                <a:solidFill>
                  <a:schemeClr val="dk1"/>
                </a:solidFill>
                <a:latin typeface="+mn-lt"/>
                <a:ea typeface="Verdana"/>
                <a:cs typeface="Verdana"/>
                <a:sym typeface="Verdana"/>
              </a:rPr>
              <a:t>, as measured by </a:t>
            </a:r>
            <a:r>
              <a:rPr lang="en-IN" sz="2100" b="1" strike="noStrike" dirty="0">
                <a:solidFill>
                  <a:schemeClr val="dk1"/>
                </a:solidFill>
                <a:latin typeface="+mn-lt"/>
                <a:ea typeface="Verdana"/>
                <a:cs typeface="Verdana"/>
                <a:sym typeface="Verdana"/>
              </a:rPr>
              <a:t>P</a:t>
            </a:r>
            <a:r>
              <a:rPr lang="en-IN" sz="2100" b="0" strike="noStrike" dirty="0">
                <a:solidFill>
                  <a:schemeClr val="dk1"/>
                </a:solidFill>
                <a:latin typeface="+mn-lt"/>
                <a:ea typeface="Verdana"/>
                <a:cs typeface="Verdana"/>
                <a:sym typeface="Verdana"/>
              </a:rPr>
              <a:t> improves with experience </a:t>
            </a:r>
            <a:r>
              <a:rPr lang="en-IN" sz="2100" b="1" strike="noStrike" dirty="0">
                <a:solidFill>
                  <a:schemeClr val="dk1"/>
                </a:solidFill>
                <a:latin typeface="+mn-lt"/>
                <a:ea typeface="Verdana"/>
                <a:cs typeface="Verdana"/>
                <a:sym typeface="Verdana"/>
              </a:rPr>
              <a:t>E</a:t>
            </a:r>
            <a:r>
              <a:rPr lang="en-IN" sz="2100" b="0" strike="noStrike" dirty="0">
                <a:solidFill>
                  <a:schemeClr val="dk1"/>
                </a:solidFill>
                <a:latin typeface="+mn-lt"/>
                <a:ea typeface="Verdana"/>
                <a:cs typeface="Verdana"/>
                <a:sym typeface="Verdana"/>
              </a:rPr>
              <a:t>.</a:t>
            </a:r>
          </a:p>
          <a:p>
            <a:pPr marL="0" marR="0" lvl="0" indent="0" algn="just" rtl="0">
              <a:spcBef>
                <a:spcPts val="0"/>
              </a:spcBef>
              <a:spcAft>
                <a:spcPts val="0"/>
              </a:spcAft>
              <a:buNone/>
            </a:pPr>
            <a:endParaRPr sz="2100" dirty="0">
              <a:latin typeface="+mn-lt"/>
            </a:endParaRPr>
          </a:p>
          <a:p>
            <a:pPr marL="342900" marR="0" lvl="0" indent="-342900" algn="just" rtl="0">
              <a:spcBef>
                <a:spcPts val="0"/>
              </a:spcBef>
              <a:spcAft>
                <a:spcPts val="0"/>
              </a:spcAft>
              <a:buFont typeface="Wingdings" panose="05000000000000000000" pitchFamily="2" charset="2"/>
              <a:buChar char="q"/>
            </a:pPr>
            <a:r>
              <a:rPr lang="en-IN" sz="2100" b="1" strike="noStrike" dirty="0">
                <a:solidFill>
                  <a:schemeClr val="dk1"/>
                </a:solidFill>
                <a:latin typeface="+mn-lt"/>
                <a:ea typeface="Verdana"/>
                <a:cs typeface="Verdana"/>
                <a:sym typeface="Verdana"/>
              </a:rPr>
              <a:t>For Example : (playing chess)</a:t>
            </a:r>
            <a:endParaRPr sz="2100" b="1" dirty="0">
              <a:latin typeface="+mn-lt"/>
            </a:endParaRPr>
          </a:p>
          <a:p>
            <a:pPr marR="0" lvl="0" algn="just" rtl="0">
              <a:spcBef>
                <a:spcPts val="0"/>
              </a:spcBef>
              <a:spcAft>
                <a:spcPts val="0"/>
              </a:spcAft>
            </a:pPr>
            <a:r>
              <a:rPr lang="en-IN" sz="2100" b="0" strike="noStrike" dirty="0">
                <a:solidFill>
                  <a:schemeClr val="dk1"/>
                </a:solidFill>
                <a:latin typeface="+mn-lt"/>
                <a:ea typeface="Verdana"/>
                <a:cs typeface="Verdana"/>
                <a:sym typeface="Verdana"/>
              </a:rPr>
              <a:t> 	</a:t>
            </a:r>
            <a:r>
              <a:rPr lang="en-IN" sz="2100" b="1" strike="noStrike" dirty="0">
                <a:solidFill>
                  <a:schemeClr val="dk1"/>
                </a:solidFill>
                <a:latin typeface="+mn-lt"/>
                <a:ea typeface="Verdana"/>
                <a:cs typeface="Verdana"/>
                <a:sym typeface="Verdana"/>
              </a:rPr>
              <a:t>E</a:t>
            </a:r>
            <a:r>
              <a:rPr lang="en-IN" sz="2100" b="0" strike="noStrike" dirty="0">
                <a:solidFill>
                  <a:schemeClr val="dk1"/>
                </a:solidFill>
                <a:latin typeface="+mn-lt"/>
                <a:ea typeface="Verdana"/>
                <a:cs typeface="Verdana"/>
                <a:sym typeface="Verdana"/>
              </a:rPr>
              <a:t> = the experience of playing many games</a:t>
            </a:r>
            <a:endParaRPr sz="2100" dirty="0">
              <a:latin typeface="+mn-lt"/>
            </a:endParaRPr>
          </a:p>
          <a:p>
            <a:pPr marR="0" lvl="0" algn="just" rtl="0">
              <a:spcBef>
                <a:spcPts val="0"/>
              </a:spcBef>
              <a:spcAft>
                <a:spcPts val="0"/>
              </a:spcAft>
            </a:pPr>
            <a:r>
              <a:rPr lang="en-IN" sz="2100" b="0" strike="noStrike" dirty="0">
                <a:solidFill>
                  <a:schemeClr val="dk1"/>
                </a:solidFill>
                <a:latin typeface="+mn-lt"/>
                <a:ea typeface="Verdana"/>
                <a:cs typeface="Verdana"/>
                <a:sym typeface="Verdana"/>
              </a:rPr>
              <a:t> 	</a:t>
            </a:r>
            <a:r>
              <a:rPr lang="en-IN" sz="2100" b="1" strike="noStrike" dirty="0">
                <a:solidFill>
                  <a:schemeClr val="dk1"/>
                </a:solidFill>
                <a:latin typeface="+mn-lt"/>
                <a:ea typeface="Verdana"/>
                <a:cs typeface="Verdana"/>
                <a:sym typeface="Verdana"/>
              </a:rPr>
              <a:t>T </a:t>
            </a:r>
            <a:r>
              <a:rPr lang="en-IN" sz="2100" b="0" strike="noStrike" dirty="0">
                <a:solidFill>
                  <a:schemeClr val="dk1"/>
                </a:solidFill>
                <a:latin typeface="+mn-lt"/>
                <a:ea typeface="Verdana"/>
                <a:cs typeface="Verdana"/>
                <a:sym typeface="Verdana"/>
              </a:rPr>
              <a:t>= task of playing chess</a:t>
            </a:r>
            <a:endParaRPr sz="2100" dirty="0">
              <a:latin typeface="+mn-lt"/>
            </a:endParaRPr>
          </a:p>
          <a:p>
            <a:pPr marR="0" lvl="0" algn="just" rtl="0">
              <a:spcBef>
                <a:spcPts val="0"/>
              </a:spcBef>
              <a:spcAft>
                <a:spcPts val="0"/>
              </a:spcAft>
            </a:pPr>
            <a:r>
              <a:rPr lang="en-IN" sz="2100" b="0" strike="noStrike" dirty="0">
                <a:solidFill>
                  <a:schemeClr val="dk1"/>
                </a:solidFill>
                <a:latin typeface="+mn-lt"/>
                <a:ea typeface="Verdana"/>
                <a:cs typeface="Verdana"/>
                <a:sym typeface="Verdana"/>
              </a:rPr>
              <a:t> 	</a:t>
            </a:r>
            <a:r>
              <a:rPr lang="en-IN" sz="2100" b="1" strike="noStrike" dirty="0">
                <a:solidFill>
                  <a:schemeClr val="dk1"/>
                </a:solidFill>
                <a:latin typeface="+mn-lt"/>
                <a:ea typeface="Verdana"/>
                <a:cs typeface="Verdana"/>
                <a:sym typeface="Verdana"/>
              </a:rPr>
              <a:t>P</a:t>
            </a:r>
            <a:r>
              <a:rPr lang="en-IN" sz="2100" b="0" strike="noStrike" dirty="0">
                <a:solidFill>
                  <a:schemeClr val="dk1"/>
                </a:solidFill>
                <a:latin typeface="+mn-lt"/>
                <a:ea typeface="Verdana"/>
                <a:cs typeface="Verdana"/>
                <a:sym typeface="Verdana"/>
              </a:rPr>
              <a:t> = probability that the program will win the next game.</a:t>
            </a:r>
            <a:endParaRPr sz="2100" dirty="0">
              <a:latin typeface="+mn-lt"/>
            </a:endParaRPr>
          </a:p>
          <a:p>
            <a:pPr marR="0" lvl="0" algn="just" rtl="0">
              <a:spcBef>
                <a:spcPts val="0"/>
              </a:spcBef>
              <a:spcAft>
                <a:spcPts val="0"/>
              </a:spcAft>
            </a:pPr>
            <a:r>
              <a:rPr lang="en-IN" sz="2100" b="0" strike="noStrike" dirty="0">
                <a:solidFill>
                  <a:schemeClr val="dk1"/>
                </a:solidFill>
                <a:latin typeface="+mn-lt"/>
                <a:ea typeface="Verdana"/>
                <a:cs typeface="Verdana"/>
                <a:sym typeface="Verdana"/>
              </a:rPr>
              <a:t> </a:t>
            </a:r>
          </a:p>
          <a:p>
            <a:pPr marL="342900" marR="0" lvl="0" indent="-342900" algn="just" rtl="0">
              <a:spcBef>
                <a:spcPts val="0"/>
              </a:spcBef>
              <a:spcAft>
                <a:spcPts val="0"/>
              </a:spcAft>
              <a:buFont typeface="Wingdings" panose="05000000000000000000" pitchFamily="2" charset="2"/>
              <a:buChar char="q"/>
            </a:pPr>
            <a:r>
              <a:rPr lang="en-IN" sz="2100" b="0" strike="noStrike" dirty="0">
                <a:solidFill>
                  <a:schemeClr val="dk1"/>
                </a:solidFill>
                <a:latin typeface="+mn-lt"/>
                <a:ea typeface="Verdana"/>
                <a:cs typeface="Verdana"/>
                <a:sym typeface="Verdana"/>
              </a:rPr>
              <a:t>The field of Machine Learning is vast and plays a key role in wide range of critical applications.</a:t>
            </a:r>
          </a:p>
          <a:p>
            <a:pPr marR="0" lvl="0" algn="just" rtl="0">
              <a:spcBef>
                <a:spcPts val="0"/>
              </a:spcBef>
              <a:spcAft>
                <a:spcPts val="0"/>
              </a:spcAft>
            </a:pPr>
            <a:endParaRPr sz="2100" dirty="0">
              <a:latin typeface="+mn-lt"/>
            </a:endParaRPr>
          </a:p>
          <a:p>
            <a:pPr marL="342900" marR="0" lvl="0" indent="-342900" algn="just" rtl="0">
              <a:spcBef>
                <a:spcPts val="0"/>
              </a:spcBef>
              <a:spcAft>
                <a:spcPts val="0"/>
              </a:spcAft>
              <a:buFont typeface="Wingdings" panose="05000000000000000000" pitchFamily="2" charset="2"/>
              <a:buChar char="q"/>
            </a:pPr>
            <a:r>
              <a:rPr lang="en-IN" sz="2100" b="0" strike="noStrike" dirty="0">
                <a:solidFill>
                  <a:schemeClr val="dk1"/>
                </a:solidFill>
                <a:latin typeface="+mn-lt"/>
                <a:ea typeface="Verdana"/>
                <a:cs typeface="Verdana"/>
                <a:sym typeface="Verdana"/>
              </a:rPr>
              <a:t>Predicting the stock market involves predicting the closing prices of a company’s stock for any given of days ahead.</a:t>
            </a:r>
            <a:endParaRPr sz="2100" dirty="0">
              <a:latin typeface="+mn-lt"/>
            </a:endParaRPr>
          </a:p>
        </p:txBody>
      </p:sp>
      <p:pic>
        <p:nvPicPr>
          <p:cNvPr id="298" name="Google Shape;298;p4"/>
          <p:cNvPicPr preferRelativeResize="0"/>
          <p:nvPr/>
        </p:nvPicPr>
        <p:blipFill rotWithShape="1">
          <a:blip r:embed="rId3">
            <a:alphaModFix/>
          </a:blip>
          <a:srcRect/>
          <a:stretch/>
        </p:blipFill>
        <p:spPr>
          <a:xfrm>
            <a:off x="7229541" y="426720"/>
            <a:ext cx="1843340" cy="148335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5"/>
          <p:cNvSpPr txBox="1"/>
          <p:nvPr/>
        </p:nvSpPr>
        <p:spPr>
          <a:xfrm>
            <a:off x="0" y="588010"/>
            <a:ext cx="10080000" cy="7779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strike="noStrike" dirty="0">
                <a:solidFill>
                  <a:srgbClr val="333333"/>
                </a:solidFill>
                <a:latin typeface="+mn-lt"/>
                <a:ea typeface="Verdana"/>
                <a:cs typeface="Verdana"/>
                <a:sym typeface="Verdana"/>
              </a:rPr>
              <a:t>Software</a:t>
            </a:r>
            <a:endParaRPr sz="3000" dirty="0">
              <a:latin typeface="+mn-lt"/>
            </a:endParaRPr>
          </a:p>
        </p:txBody>
      </p:sp>
      <p:sp>
        <p:nvSpPr>
          <p:cNvPr id="304" name="Google Shape;304;p5"/>
          <p:cNvSpPr txBox="1"/>
          <p:nvPr/>
        </p:nvSpPr>
        <p:spPr>
          <a:xfrm>
            <a:off x="585153" y="1140355"/>
            <a:ext cx="7442428" cy="1900557"/>
          </a:xfrm>
          <a:prstGeom prst="rect">
            <a:avLst/>
          </a:prstGeom>
          <a:noFill/>
          <a:ln>
            <a:noFill/>
          </a:ln>
          <a:effectLst>
            <a:outerShdw>
              <a:srgbClr val="000000">
                <a:alpha val="94901"/>
              </a:srgbClr>
            </a:outerShdw>
          </a:effectLst>
        </p:spPr>
        <p:txBody>
          <a:bodyPr spcFirstLastPara="1" wrap="square" lIns="0" tIns="0" rIns="0" bIns="0" anchor="ctr" anchorCtr="0">
            <a:normAutofit fontScale="71500" lnSpcReduction="20000"/>
          </a:bodyPr>
          <a:lstStyle/>
          <a:p>
            <a:pPr marL="0" marR="0" lvl="0" indent="0" algn="l" rtl="0">
              <a:spcBef>
                <a:spcPts val="0"/>
              </a:spcBef>
              <a:spcAft>
                <a:spcPts val="0"/>
              </a:spcAft>
              <a:buNone/>
            </a:pPr>
            <a:endParaRPr sz="1900" b="1" dirty="0">
              <a:solidFill>
                <a:schemeClr val="dk1"/>
              </a:solidFill>
              <a:latin typeface="Verdana"/>
              <a:ea typeface="Verdana"/>
              <a:cs typeface="Verdana"/>
              <a:sym typeface="Verdana"/>
            </a:endParaRPr>
          </a:p>
          <a:p>
            <a:pPr marL="342900" marR="0" lvl="0" indent="-342900" algn="just" rtl="0">
              <a:lnSpc>
                <a:spcPct val="150000"/>
              </a:lnSpc>
              <a:spcBef>
                <a:spcPts val="0"/>
              </a:spcBef>
              <a:spcAft>
                <a:spcPts val="0"/>
              </a:spcAft>
              <a:buFont typeface="Wingdings" panose="05000000000000000000" pitchFamily="2" charset="2"/>
              <a:buChar char="q"/>
            </a:pPr>
            <a:r>
              <a:rPr lang="en-IN" sz="2500" b="1" dirty="0">
                <a:solidFill>
                  <a:schemeClr val="dk1"/>
                </a:solidFill>
                <a:latin typeface="+mn-lt"/>
                <a:ea typeface="Verdana"/>
                <a:cs typeface="Verdana"/>
                <a:sym typeface="Verdana"/>
              </a:rPr>
              <a:t>Data: </a:t>
            </a:r>
            <a:r>
              <a:rPr lang="en-IN" sz="2500" dirty="0">
                <a:solidFill>
                  <a:schemeClr val="dk1"/>
                </a:solidFill>
                <a:latin typeface="+mn-lt"/>
                <a:ea typeface="Verdana"/>
                <a:cs typeface="Verdana"/>
                <a:sym typeface="Verdana"/>
              </a:rPr>
              <a:t>Dataset is collected in the form of csv file from Yahoo finance API.</a:t>
            </a:r>
          </a:p>
          <a:p>
            <a:pPr marL="0" marR="0" lvl="0" indent="0" algn="l" rtl="0">
              <a:lnSpc>
                <a:spcPct val="150000"/>
              </a:lnSpc>
              <a:spcBef>
                <a:spcPts val="0"/>
              </a:spcBef>
              <a:spcAft>
                <a:spcPts val="0"/>
              </a:spcAft>
              <a:buNone/>
            </a:pPr>
            <a:endParaRPr lang="en-IN" sz="2100" dirty="0">
              <a:solidFill>
                <a:schemeClr val="dk1"/>
              </a:solidFill>
              <a:latin typeface="+mn-lt"/>
              <a:ea typeface="Verdana"/>
              <a:cs typeface="Verdana"/>
              <a:sym typeface="Verdana"/>
            </a:endParaRPr>
          </a:p>
          <a:p>
            <a:pPr marL="342900" marR="0" lvl="0" indent="-342900" algn="just" rtl="0">
              <a:lnSpc>
                <a:spcPct val="150000"/>
              </a:lnSpc>
              <a:spcBef>
                <a:spcPts val="0"/>
              </a:spcBef>
              <a:spcAft>
                <a:spcPts val="0"/>
              </a:spcAft>
              <a:buFont typeface="Wingdings" panose="05000000000000000000" pitchFamily="2" charset="2"/>
              <a:buChar char="q"/>
            </a:pPr>
            <a:r>
              <a:rPr lang="en-IN" sz="2500" b="1" dirty="0">
                <a:solidFill>
                  <a:schemeClr val="dk1"/>
                </a:solidFill>
                <a:latin typeface="+mn-lt"/>
                <a:ea typeface="Verdana"/>
                <a:cs typeface="Verdana"/>
                <a:sym typeface="Verdana"/>
              </a:rPr>
              <a:t>OS: </a:t>
            </a:r>
            <a:r>
              <a:rPr lang="en-IN" sz="2500" dirty="0">
                <a:solidFill>
                  <a:schemeClr val="dk1"/>
                </a:solidFill>
                <a:latin typeface="+mn-lt"/>
                <a:ea typeface="Verdana"/>
                <a:cs typeface="Verdana"/>
                <a:sym typeface="Verdana"/>
              </a:rPr>
              <a:t>Any operating system with a browser support for frontend application.</a:t>
            </a:r>
            <a:endParaRPr sz="2500" strike="noStrike" dirty="0">
              <a:solidFill>
                <a:schemeClr val="dk1"/>
              </a:solidFill>
              <a:latin typeface="+mn-lt"/>
              <a:ea typeface="Verdana"/>
              <a:cs typeface="Verdana"/>
              <a:sym typeface="Verdana"/>
            </a:endParaRPr>
          </a:p>
        </p:txBody>
      </p:sp>
      <p:pic>
        <p:nvPicPr>
          <p:cNvPr id="305" name="Google Shape;305;p5"/>
          <p:cNvPicPr preferRelativeResize="0"/>
          <p:nvPr/>
        </p:nvPicPr>
        <p:blipFill rotWithShape="1">
          <a:blip r:embed="rId3">
            <a:alphaModFix/>
          </a:blip>
          <a:srcRect/>
          <a:stretch/>
        </p:blipFill>
        <p:spPr>
          <a:xfrm>
            <a:off x="585153" y="3210255"/>
            <a:ext cx="1457007" cy="1384490"/>
          </a:xfrm>
          <a:prstGeom prst="rect">
            <a:avLst/>
          </a:prstGeom>
          <a:noFill/>
          <a:ln>
            <a:noFill/>
          </a:ln>
        </p:spPr>
      </p:pic>
      <p:pic>
        <p:nvPicPr>
          <p:cNvPr id="306" name="Google Shape;306;p5"/>
          <p:cNvPicPr preferRelativeResize="0"/>
          <p:nvPr/>
        </p:nvPicPr>
        <p:blipFill rotWithShape="1">
          <a:blip r:embed="rId4">
            <a:alphaModFix/>
          </a:blip>
          <a:srcRect/>
          <a:stretch/>
        </p:blipFill>
        <p:spPr>
          <a:xfrm>
            <a:off x="7948766" y="881772"/>
            <a:ext cx="1237764" cy="1232525"/>
          </a:xfrm>
          <a:prstGeom prst="rect">
            <a:avLst/>
          </a:prstGeom>
          <a:noFill/>
          <a:ln>
            <a:noFill/>
          </a:ln>
        </p:spPr>
      </p:pic>
      <p:sp>
        <p:nvSpPr>
          <p:cNvPr id="307" name="Google Shape;307;p5"/>
          <p:cNvSpPr txBox="1"/>
          <p:nvPr/>
        </p:nvSpPr>
        <p:spPr>
          <a:xfrm>
            <a:off x="2240052" y="3286238"/>
            <a:ext cx="7358302" cy="1232525"/>
          </a:xfrm>
          <a:prstGeom prst="rect">
            <a:avLst/>
          </a:prstGeom>
          <a:noFill/>
          <a:ln>
            <a:noFill/>
          </a:ln>
          <a:effectLst>
            <a:outerShdw>
              <a:srgbClr val="000000">
                <a:alpha val="94901"/>
              </a:srgbClr>
            </a:outerShdw>
          </a:effectLst>
        </p:spPr>
        <p:txBody>
          <a:bodyPr spcFirstLastPara="1" wrap="square" lIns="0" tIns="0" rIns="0" bIns="0" anchor="ctr" anchorCtr="0">
            <a:noAutofit/>
          </a:bodyPr>
          <a:lstStyle/>
          <a:p>
            <a:pPr marL="342900" marR="0" lvl="0" indent="-342900" algn="just" rtl="0">
              <a:lnSpc>
                <a:spcPct val="150000"/>
              </a:lnSpc>
              <a:spcBef>
                <a:spcPts val="0"/>
              </a:spcBef>
              <a:spcAft>
                <a:spcPts val="0"/>
              </a:spcAft>
              <a:buFont typeface="Wingdings" panose="05000000000000000000" pitchFamily="2" charset="2"/>
              <a:buChar char="q"/>
            </a:pPr>
            <a:r>
              <a:rPr lang="en-IN" sz="2000" b="1" dirty="0">
                <a:solidFill>
                  <a:schemeClr val="dk1"/>
                </a:solidFill>
                <a:latin typeface="+mn-lt"/>
                <a:ea typeface="Verdana" panose="020B0604030504040204" pitchFamily="34" charset="0"/>
                <a:cs typeface="Verdana"/>
                <a:sym typeface="Verdana"/>
              </a:rPr>
              <a:t>Python: </a:t>
            </a:r>
            <a:r>
              <a:rPr lang="en-IN" sz="2000" dirty="0">
                <a:solidFill>
                  <a:schemeClr val="dk1"/>
                </a:solidFill>
                <a:latin typeface="+mn-lt"/>
                <a:ea typeface="Verdana" panose="020B0604030504040204" pitchFamily="34" charset="0"/>
                <a:cs typeface="Verdana"/>
                <a:sym typeface="Verdana"/>
              </a:rPr>
              <a:t>It is a programming language which is most commonly used for making AI and ML solutions which will be used in our backend server.</a:t>
            </a:r>
            <a:endParaRPr sz="2000" strike="noStrike" dirty="0">
              <a:solidFill>
                <a:schemeClr val="dk1"/>
              </a:solidFill>
              <a:latin typeface="+mn-lt"/>
              <a:ea typeface="Verdana" panose="020B0604030504040204" pitchFamily="34" charset="0"/>
              <a:cs typeface="Verdana"/>
              <a:sym typeface="Verdan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702114-2F8F-DDD3-34AD-BF87E8DD56B2}"/>
              </a:ext>
            </a:extLst>
          </p:cNvPr>
          <p:cNvSpPr txBox="1"/>
          <p:nvPr/>
        </p:nvSpPr>
        <p:spPr>
          <a:xfrm>
            <a:off x="970280" y="566281"/>
            <a:ext cx="8351520" cy="553998"/>
          </a:xfrm>
          <a:prstGeom prst="rect">
            <a:avLst/>
          </a:prstGeom>
          <a:noFill/>
        </p:spPr>
        <p:txBody>
          <a:bodyPr wrap="square" rtlCol="0">
            <a:spAutoFit/>
          </a:bodyPr>
          <a:lstStyle/>
          <a:p>
            <a:pPr algn="ctr"/>
            <a:r>
              <a:rPr lang="en-IN" sz="3000" b="1" strike="noStrike" dirty="0">
                <a:solidFill>
                  <a:srgbClr val="333333"/>
                </a:solidFill>
                <a:latin typeface="+mn-lt"/>
                <a:ea typeface="Verdana"/>
                <a:cs typeface="Verdana"/>
                <a:sym typeface="Verdana"/>
              </a:rPr>
              <a:t>Libraries</a:t>
            </a:r>
            <a:endParaRPr lang="en-IN" sz="3000" dirty="0"/>
          </a:p>
        </p:txBody>
      </p:sp>
      <p:sp>
        <p:nvSpPr>
          <p:cNvPr id="4" name="TextBox 3">
            <a:extLst>
              <a:ext uri="{FF2B5EF4-FFF2-40B4-BE49-F238E27FC236}">
                <a16:creationId xmlns:a16="http://schemas.microsoft.com/office/drawing/2014/main" id="{C036847D-7224-8E8A-8DE1-09F1B994A881}"/>
              </a:ext>
            </a:extLst>
          </p:cNvPr>
          <p:cNvSpPr txBox="1"/>
          <p:nvPr/>
        </p:nvSpPr>
        <p:spPr>
          <a:xfrm>
            <a:off x="497840" y="1219200"/>
            <a:ext cx="8823960" cy="4667945"/>
          </a:xfrm>
          <a:prstGeom prst="rect">
            <a:avLst/>
          </a:prstGeom>
          <a:noFill/>
        </p:spPr>
        <p:txBody>
          <a:bodyPr wrap="square" rtlCol="0">
            <a:spAutoFit/>
          </a:bodyPr>
          <a:lstStyle/>
          <a:p>
            <a:pPr marL="342900" marR="0" lvl="0" indent="-342900" algn="just" rtl="0">
              <a:lnSpc>
                <a:spcPct val="150000"/>
              </a:lnSpc>
              <a:spcBef>
                <a:spcPts val="0"/>
              </a:spcBef>
              <a:spcAft>
                <a:spcPts val="0"/>
              </a:spcAft>
              <a:buFont typeface="Wingdings" panose="05000000000000000000" pitchFamily="2" charset="2"/>
              <a:buChar char="q"/>
            </a:pPr>
            <a:r>
              <a:rPr lang="en-US" sz="2000" b="1" dirty="0" err="1">
                <a:solidFill>
                  <a:schemeClr val="dk1"/>
                </a:solidFill>
                <a:latin typeface="+mn-lt"/>
                <a:ea typeface="Verdana"/>
                <a:cs typeface="Verdana"/>
                <a:sym typeface="Verdana"/>
              </a:rPr>
              <a:t>Numpy</a:t>
            </a:r>
            <a:r>
              <a:rPr lang="en-US" sz="2000" b="1" dirty="0">
                <a:solidFill>
                  <a:schemeClr val="dk1"/>
                </a:solidFill>
                <a:latin typeface="+mn-lt"/>
                <a:ea typeface="Verdana"/>
                <a:cs typeface="Verdana"/>
                <a:sym typeface="Verdana"/>
              </a:rPr>
              <a:t>: </a:t>
            </a:r>
            <a:r>
              <a:rPr lang="en-US" sz="2000" dirty="0">
                <a:solidFill>
                  <a:schemeClr val="dk1"/>
                </a:solidFill>
                <a:latin typeface="+mn-lt"/>
                <a:ea typeface="Verdana"/>
                <a:cs typeface="Verdana"/>
                <a:sym typeface="Verdana"/>
              </a:rPr>
              <a:t>This library will allow us to perform efficient computing which is needed for predication calculation. This library is highly optimized to do mathematical tasks of training and scaling datasets.</a:t>
            </a:r>
          </a:p>
          <a:p>
            <a:pPr marL="342900" marR="0" lvl="0" indent="-342900" algn="just" rtl="0">
              <a:lnSpc>
                <a:spcPct val="150000"/>
              </a:lnSpc>
              <a:spcBef>
                <a:spcPts val="800"/>
              </a:spcBef>
              <a:spcAft>
                <a:spcPts val="0"/>
              </a:spcAft>
              <a:buFont typeface="Wingdings" panose="05000000000000000000" pitchFamily="2" charset="2"/>
              <a:buChar char="q"/>
            </a:pPr>
            <a:r>
              <a:rPr lang="en-US" sz="2000" b="1" dirty="0">
                <a:solidFill>
                  <a:schemeClr val="dk1"/>
                </a:solidFill>
                <a:latin typeface="+mn-lt"/>
                <a:ea typeface="Verdana"/>
                <a:cs typeface="Verdana"/>
                <a:sym typeface="Verdana"/>
              </a:rPr>
              <a:t>Pandas: </a:t>
            </a:r>
            <a:r>
              <a:rPr lang="en-US" sz="2000" dirty="0">
                <a:solidFill>
                  <a:schemeClr val="dk1"/>
                </a:solidFill>
                <a:latin typeface="+mn-lt"/>
                <a:ea typeface="Verdana"/>
                <a:cs typeface="Verdana"/>
                <a:sym typeface="Verdana"/>
              </a:rPr>
              <a:t>It is used for data pre-processing and preparation. This library will be used to process and structure data which will be used by the ML training model.</a:t>
            </a:r>
            <a:endParaRPr lang="en-US" sz="2000" dirty="0">
              <a:latin typeface="+mn-lt"/>
            </a:endParaRPr>
          </a:p>
          <a:p>
            <a:pPr marL="342900" marR="0" lvl="0" indent="-342900" algn="just" rtl="0">
              <a:lnSpc>
                <a:spcPct val="150000"/>
              </a:lnSpc>
              <a:spcBef>
                <a:spcPts val="800"/>
              </a:spcBef>
              <a:spcAft>
                <a:spcPts val="0"/>
              </a:spcAft>
              <a:buFont typeface="Wingdings" panose="05000000000000000000" pitchFamily="2" charset="2"/>
              <a:buChar char="q"/>
            </a:pPr>
            <a:r>
              <a:rPr lang="en-US" sz="2000" b="1" dirty="0" err="1">
                <a:solidFill>
                  <a:schemeClr val="dk1"/>
                </a:solidFill>
                <a:latin typeface="+mn-lt"/>
                <a:ea typeface="Verdana"/>
                <a:cs typeface="Verdana"/>
                <a:sym typeface="Verdana"/>
              </a:rPr>
              <a:t>Yfinance</a:t>
            </a:r>
            <a:r>
              <a:rPr lang="en-US" sz="2000" b="1" dirty="0">
                <a:solidFill>
                  <a:schemeClr val="dk1"/>
                </a:solidFill>
                <a:latin typeface="+mn-lt"/>
                <a:ea typeface="Verdana"/>
                <a:cs typeface="Verdana"/>
                <a:sym typeface="Verdana"/>
              </a:rPr>
              <a:t>: </a:t>
            </a:r>
            <a:r>
              <a:rPr lang="en-US" sz="2000" dirty="0">
                <a:solidFill>
                  <a:schemeClr val="dk1"/>
                </a:solidFill>
                <a:latin typeface="+mn-lt"/>
                <a:ea typeface="Verdana"/>
                <a:cs typeface="Verdana"/>
                <a:sym typeface="Verdana"/>
              </a:rPr>
              <a:t>This API is where stock data values are extracted from the Yahoo Finance website which provides us with real time stationary data and analysis are made based on these values imported.</a:t>
            </a:r>
          </a:p>
          <a:p>
            <a:endParaRPr lang="en-IN" dirty="0"/>
          </a:p>
        </p:txBody>
      </p:sp>
    </p:spTree>
    <p:extLst>
      <p:ext uri="{BB962C8B-B14F-4D97-AF65-F5344CB8AC3E}">
        <p14:creationId xmlns:p14="http://schemas.microsoft.com/office/powerpoint/2010/main" val="3436428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7"/>
          <p:cNvSpPr txBox="1"/>
          <p:nvPr/>
        </p:nvSpPr>
        <p:spPr>
          <a:xfrm>
            <a:off x="640080" y="1007389"/>
            <a:ext cx="8950960" cy="4093388"/>
          </a:xfrm>
          <a:prstGeom prst="rect">
            <a:avLst/>
          </a:prstGeom>
          <a:noFill/>
          <a:ln>
            <a:noFill/>
          </a:ln>
        </p:spPr>
        <p:txBody>
          <a:bodyPr spcFirstLastPara="1" wrap="square" lIns="91425" tIns="45700" rIns="91425" bIns="45700" anchor="t" anchorCtr="0">
            <a:spAutoFit/>
          </a:bodyPr>
          <a:lstStyle/>
          <a:p>
            <a:pPr marL="342900" indent="-342900" algn="just">
              <a:lnSpc>
                <a:spcPct val="150000"/>
              </a:lnSpc>
              <a:buFont typeface="Wingdings" panose="05000000000000000000" pitchFamily="2" charset="2"/>
              <a:buChar char="q"/>
            </a:pPr>
            <a:r>
              <a:rPr lang="en-US" sz="2000" b="1" dirty="0">
                <a:solidFill>
                  <a:schemeClr val="dk1"/>
                </a:solidFill>
                <a:latin typeface="+mn-lt"/>
                <a:ea typeface="Verdana"/>
                <a:cs typeface="Verdana"/>
                <a:sym typeface="Verdana"/>
              </a:rPr>
              <a:t>Data Visualization Libraries: </a:t>
            </a:r>
            <a:r>
              <a:rPr lang="en-US" sz="2000" dirty="0">
                <a:solidFill>
                  <a:schemeClr val="dk1"/>
                </a:solidFill>
                <a:latin typeface="+mn-lt"/>
                <a:ea typeface="Verdana"/>
                <a:cs typeface="Verdana"/>
                <a:sym typeface="Verdana"/>
              </a:rPr>
              <a:t>Libraries like matplotlib and Seaborn are some examples of the such libraries which are used to plot and analyze the lines or combinations observed during the prediction process.</a:t>
            </a:r>
          </a:p>
          <a:p>
            <a:pPr marR="0" lvl="0" algn="just" rtl="0">
              <a:lnSpc>
                <a:spcPct val="150000"/>
              </a:lnSpc>
              <a:spcBef>
                <a:spcPts val="0"/>
              </a:spcBef>
              <a:spcAft>
                <a:spcPts val="0"/>
              </a:spcAft>
            </a:pPr>
            <a:endParaRPr lang="en-IN" sz="2000" b="1" dirty="0">
              <a:solidFill>
                <a:schemeClr val="dk1"/>
              </a:solidFill>
              <a:latin typeface="+mn-lt"/>
              <a:ea typeface="Verdana"/>
              <a:cs typeface="Verdana"/>
              <a:sym typeface="Verdana"/>
            </a:endParaRPr>
          </a:p>
          <a:p>
            <a:pPr marL="342900" marR="0" lvl="0" indent="-342900" algn="just" rtl="0">
              <a:lnSpc>
                <a:spcPct val="150000"/>
              </a:lnSpc>
              <a:spcBef>
                <a:spcPts val="0"/>
              </a:spcBef>
              <a:spcAft>
                <a:spcPts val="0"/>
              </a:spcAft>
              <a:buFont typeface="Wingdings" panose="05000000000000000000" pitchFamily="2" charset="2"/>
              <a:buChar char="q"/>
            </a:pPr>
            <a:r>
              <a:rPr lang="en-IN" sz="2000" b="1" dirty="0" err="1">
                <a:solidFill>
                  <a:schemeClr val="dk1"/>
                </a:solidFill>
                <a:latin typeface="+mn-lt"/>
                <a:ea typeface="Verdana"/>
                <a:cs typeface="Verdana"/>
                <a:sym typeface="Verdana"/>
              </a:rPr>
              <a:t>Streamlit</a:t>
            </a:r>
            <a:r>
              <a:rPr lang="en-IN" sz="2000" b="1" dirty="0">
                <a:solidFill>
                  <a:schemeClr val="dk1"/>
                </a:solidFill>
                <a:latin typeface="+mn-lt"/>
                <a:ea typeface="Verdana"/>
                <a:cs typeface="Verdana"/>
                <a:sym typeface="Verdana"/>
              </a:rPr>
              <a:t>: </a:t>
            </a:r>
            <a:r>
              <a:rPr lang="en-IN" sz="2000" dirty="0" err="1">
                <a:solidFill>
                  <a:schemeClr val="dk1"/>
                </a:solidFill>
                <a:latin typeface="+mn-lt"/>
                <a:ea typeface="Verdana"/>
                <a:cs typeface="Verdana"/>
                <a:sym typeface="Verdana"/>
              </a:rPr>
              <a:t>Streamlit</a:t>
            </a:r>
            <a:r>
              <a:rPr lang="en-IN" sz="2000" dirty="0">
                <a:solidFill>
                  <a:schemeClr val="dk1"/>
                </a:solidFill>
                <a:latin typeface="+mn-lt"/>
                <a:ea typeface="Verdana"/>
                <a:cs typeface="Verdana"/>
                <a:sym typeface="Verdana"/>
              </a:rPr>
              <a:t> is an open-source framework to rapidly build and share beautiful machine learning and data science web apps in a short time.</a:t>
            </a:r>
            <a:endParaRPr sz="2000" dirty="0">
              <a:latin typeface="+mn-lt"/>
            </a:endParaRPr>
          </a:p>
          <a:p>
            <a:pPr marL="342900" marR="0" lvl="0" indent="-342900" algn="just" rtl="0">
              <a:spcBef>
                <a:spcPts val="0"/>
              </a:spcBef>
              <a:spcAft>
                <a:spcPts val="0"/>
              </a:spcAft>
              <a:buFont typeface="Wingdings" panose="05000000000000000000" pitchFamily="2" charset="2"/>
              <a:buChar char="q"/>
            </a:pPr>
            <a:endParaRPr sz="2000" dirty="0">
              <a:solidFill>
                <a:schemeClr val="dk1"/>
              </a:solidFill>
              <a:latin typeface="+mn-lt"/>
              <a:ea typeface="Verdana"/>
              <a:cs typeface="Verdana"/>
              <a:sym typeface="Verdana"/>
            </a:endParaRPr>
          </a:p>
          <a:p>
            <a:pPr marL="342900" marR="0" lvl="0" indent="-342900" algn="l" rtl="0">
              <a:lnSpc>
                <a:spcPct val="150000"/>
              </a:lnSpc>
              <a:spcBef>
                <a:spcPts val="0"/>
              </a:spcBef>
              <a:spcAft>
                <a:spcPts val="0"/>
              </a:spcAft>
              <a:buFont typeface="Wingdings" panose="05000000000000000000" pitchFamily="2" charset="2"/>
              <a:buChar char="q"/>
            </a:pPr>
            <a:r>
              <a:rPr lang="en-US" sz="2000" b="1" dirty="0" err="1">
                <a:solidFill>
                  <a:schemeClr val="dk1"/>
                </a:solidFill>
                <a:latin typeface="+mn-lt"/>
                <a:ea typeface="Verdana"/>
                <a:cs typeface="Verdana"/>
                <a:sym typeface="Verdana"/>
              </a:rPr>
              <a:t>Jupyter</a:t>
            </a:r>
            <a:r>
              <a:rPr lang="en-US" sz="2000" b="1" dirty="0">
                <a:solidFill>
                  <a:schemeClr val="dk1"/>
                </a:solidFill>
                <a:latin typeface="+mn-lt"/>
                <a:ea typeface="Verdana"/>
                <a:cs typeface="Verdana"/>
                <a:sym typeface="Verdana"/>
              </a:rPr>
              <a:t> Notebook : </a:t>
            </a:r>
            <a:endParaRPr sz="2000" b="1" dirty="0">
              <a:solidFill>
                <a:schemeClr val="dk1"/>
              </a:solidFill>
              <a:latin typeface="+mn-lt"/>
              <a:ea typeface="Verdana"/>
              <a:cs typeface="Verdana"/>
              <a:sym typeface="Verdan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A00937-8263-AB58-D5F5-CA82D229E0A2}"/>
              </a:ext>
            </a:extLst>
          </p:cNvPr>
          <p:cNvSpPr txBox="1"/>
          <p:nvPr/>
        </p:nvSpPr>
        <p:spPr>
          <a:xfrm>
            <a:off x="822960" y="660400"/>
            <a:ext cx="7934960" cy="553998"/>
          </a:xfrm>
          <a:prstGeom prst="rect">
            <a:avLst/>
          </a:prstGeom>
          <a:noFill/>
        </p:spPr>
        <p:txBody>
          <a:bodyPr wrap="square" rtlCol="0">
            <a:spAutoFit/>
          </a:bodyPr>
          <a:lstStyle/>
          <a:p>
            <a:pPr algn="ctr"/>
            <a:r>
              <a:rPr lang="en-US" sz="3000" b="1" dirty="0"/>
              <a:t>Problem Statement</a:t>
            </a:r>
            <a:endParaRPr lang="en-IN" sz="3000" b="1" dirty="0"/>
          </a:p>
        </p:txBody>
      </p:sp>
      <p:sp>
        <p:nvSpPr>
          <p:cNvPr id="3" name="TextBox 2">
            <a:extLst>
              <a:ext uri="{FF2B5EF4-FFF2-40B4-BE49-F238E27FC236}">
                <a16:creationId xmlns:a16="http://schemas.microsoft.com/office/drawing/2014/main" id="{5C287C73-3EEC-9AD6-889E-6C2A51CA263C}"/>
              </a:ext>
            </a:extLst>
          </p:cNvPr>
          <p:cNvSpPr txBox="1"/>
          <p:nvPr/>
        </p:nvSpPr>
        <p:spPr>
          <a:xfrm>
            <a:off x="995680" y="2042160"/>
            <a:ext cx="8158480" cy="3385542"/>
          </a:xfrm>
          <a:prstGeom prst="rect">
            <a:avLst/>
          </a:prstGeom>
          <a:noFill/>
        </p:spPr>
        <p:txBody>
          <a:bodyPr wrap="square" rtlCol="0">
            <a:spAutoFit/>
          </a:bodyPr>
          <a:lstStyle/>
          <a:p>
            <a:pPr marL="342900" indent="-342900" algn="just">
              <a:buFont typeface="Wingdings" panose="05000000000000000000" pitchFamily="2" charset="2"/>
              <a:buChar char="q"/>
            </a:pPr>
            <a:r>
              <a:rPr lang="en-US" sz="2000" dirty="0">
                <a:latin typeface="+mn-lt"/>
                <a:cs typeface="Arial" panose="020B0604020202020204" pitchFamily="34" charset="0"/>
              </a:rPr>
              <a:t>Stock price prediction is one of the most challenging tasks in finance due to the stock market's non-linear patterns. Accurate forecasts are crucial for investors, traders, and financial institutions to make informed decisions and manage risks. </a:t>
            </a:r>
          </a:p>
          <a:p>
            <a:pPr marL="342900" indent="-342900" algn="just">
              <a:buFont typeface="Wingdings" panose="05000000000000000000" pitchFamily="2" charset="2"/>
              <a:buChar char="q"/>
            </a:pPr>
            <a:endParaRPr lang="en-US" sz="2000" dirty="0">
              <a:latin typeface="+mn-lt"/>
              <a:cs typeface="Arial" panose="020B0604020202020204" pitchFamily="34" charset="0"/>
            </a:endParaRPr>
          </a:p>
          <a:p>
            <a:pPr marL="342900" indent="-342900" algn="just">
              <a:buFont typeface="Wingdings" panose="05000000000000000000" pitchFamily="2" charset="2"/>
              <a:buChar char="q"/>
            </a:pPr>
            <a:r>
              <a:rPr lang="en-US" sz="2000" dirty="0">
                <a:latin typeface="+mn-lt"/>
                <a:cs typeface="Arial" panose="020B0604020202020204" pitchFamily="34" charset="0"/>
              </a:rPr>
              <a:t>In this problem, Our primary challenge is to identify a robust predictive model that can accurately forecast stock prices by comparing LSTM, SVM, &amp; RF models on accuracy Metrics , while accounting for the complexities and offering reliable decision-making insights. </a:t>
            </a:r>
          </a:p>
          <a:p>
            <a:endParaRPr lang="en-IN" dirty="0"/>
          </a:p>
        </p:txBody>
      </p:sp>
    </p:spTree>
    <p:extLst>
      <p:ext uri="{BB962C8B-B14F-4D97-AF65-F5344CB8AC3E}">
        <p14:creationId xmlns:p14="http://schemas.microsoft.com/office/powerpoint/2010/main" val="803117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8"/>
          <p:cNvSpPr txBox="1"/>
          <p:nvPr/>
        </p:nvSpPr>
        <p:spPr>
          <a:xfrm>
            <a:off x="625" y="440775"/>
            <a:ext cx="10080000" cy="7779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3000" b="1" dirty="0">
                <a:solidFill>
                  <a:srgbClr val="333333"/>
                </a:solidFill>
                <a:latin typeface="+mn-lt"/>
                <a:ea typeface="Verdana"/>
                <a:cs typeface="Verdana"/>
                <a:sym typeface="Verdana"/>
              </a:rPr>
              <a:t>Implementation Plan</a:t>
            </a:r>
            <a:r>
              <a:rPr lang="en-IN" sz="3000" b="1" strike="noStrike" dirty="0">
                <a:solidFill>
                  <a:srgbClr val="333333"/>
                </a:solidFill>
                <a:latin typeface="+mn-lt"/>
                <a:ea typeface="Verdana"/>
                <a:cs typeface="Verdana"/>
                <a:sym typeface="Verdana"/>
              </a:rPr>
              <a:t> </a:t>
            </a:r>
            <a:endParaRPr sz="3000" dirty="0">
              <a:latin typeface="+mn-lt"/>
            </a:endParaRPr>
          </a:p>
        </p:txBody>
      </p:sp>
      <p:pic>
        <p:nvPicPr>
          <p:cNvPr id="2" name="Picture 1">
            <a:extLst>
              <a:ext uri="{FF2B5EF4-FFF2-40B4-BE49-F238E27FC236}">
                <a16:creationId xmlns:a16="http://schemas.microsoft.com/office/drawing/2014/main" id="{2D4A914D-FECB-A043-FD04-307E9CD4725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27311" y="1372708"/>
            <a:ext cx="5760209" cy="5549087"/>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trospect">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Retrospect">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207</TotalTime>
  <Words>1136</Words>
  <Application>Microsoft Office PowerPoint</Application>
  <PresentationFormat>Custom</PresentationFormat>
  <Paragraphs>79</Paragraphs>
  <Slides>17</Slides>
  <Notes>12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17</vt:i4>
      </vt:variant>
    </vt:vector>
  </HeadingPairs>
  <TitlesOfParts>
    <vt:vector size="25" baseType="lpstr">
      <vt:lpstr>Arial</vt:lpstr>
      <vt:lpstr>Calibri</vt:lpstr>
      <vt:lpstr>Noto Sans Symbols</vt:lpstr>
      <vt:lpstr>Verdana</vt:lpstr>
      <vt:lpstr>Wingdings</vt:lpstr>
      <vt:lpstr>Office Theme</vt:lpstr>
      <vt:lpstr>Retrospect</vt:lpstr>
      <vt:lpstr>1_Retrospect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AMIT CHAUHAN</dc:creator>
  <cp:lastModifiedBy>Shivam Shere</cp:lastModifiedBy>
  <cp:revision>1</cp:revision>
  <dcterms:created xsi:type="dcterms:W3CDTF">2022-11-05T18:07:28Z</dcterms:created>
  <dcterms:modified xsi:type="dcterms:W3CDTF">2025-04-14T19:48:28Z</dcterms:modified>
</cp:coreProperties>
</file>